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2"/>
  </p:notesMasterIdLst>
  <p:handoutMasterIdLst>
    <p:handoutMasterId r:id="rId23"/>
  </p:handoutMasterIdLst>
  <p:sldIdLst>
    <p:sldId id="257" r:id="rId3"/>
    <p:sldId id="258" r:id="rId4"/>
    <p:sldId id="327" r:id="rId5"/>
    <p:sldId id="262" r:id="rId6"/>
    <p:sldId id="272" r:id="rId7"/>
    <p:sldId id="336" r:id="rId8"/>
    <p:sldId id="326" r:id="rId9"/>
    <p:sldId id="328" r:id="rId10"/>
    <p:sldId id="329" r:id="rId11"/>
    <p:sldId id="316" r:id="rId12"/>
    <p:sldId id="310" r:id="rId13"/>
    <p:sldId id="301" r:id="rId14"/>
    <p:sldId id="330" r:id="rId15"/>
    <p:sldId id="331" r:id="rId16"/>
    <p:sldId id="311" r:id="rId17"/>
    <p:sldId id="333" r:id="rId18"/>
    <p:sldId id="334" r:id="rId19"/>
    <p:sldId id="335" r:id="rId20"/>
    <p:sldId id="2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1" autoAdjust="0"/>
    <p:restoredTop sz="86486" autoAdjust="0"/>
  </p:normalViewPr>
  <p:slideViewPr>
    <p:cSldViewPr snapToGrid="0">
      <p:cViewPr>
        <p:scale>
          <a:sx n="100" d="100"/>
          <a:sy n="100" d="100"/>
        </p:scale>
        <p:origin x="72" y="8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שי זק" userId="9a8cd1f7-4e0d-4eea-af2e-5a9998c1492e" providerId="ADAL" clId="{777CD321-62E2-4DD5-89F5-7C28F46EB2D6}"/>
    <pc:docChg chg="modSld">
      <pc:chgData name="שי זק" userId="9a8cd1f7-4e0d-4eea-af2e-5a9998c1492e" providerId="ADAL" clId="{777CD321-62E2-4DD5-89F5-7C28F46EB2D6}" dt="2024-05-25T15:29:15.822" v="4" actId="20577"/>
      <pc:docMkLst>
        <pc:docMk/>
      </pc:docMkLst>
      <pc:sldChg chg="modNotesTx">
        <pc:chgData name="שי זק" userId="9a8cd1f7-4e0d-4eea-af2e-5a9998c1492e" providerId="ADAL" clId="{777CD321-62E2-4DD5-89F5-7C28F46EB2D6}" dt="2024-05-25T15:28:54.131" v="0" actId="20577"/>
        <pc:sldMkLst>
          <pc:docMk/>
          <pc:sldMk cId="1940360210" sldId="257"/>
        </pc:sldMkLst>
      </pc:sldChg>
      <pc:sldChg chg="modNotesTx">
        <pc:chgData name="שי זק" userId="9a8cd1f7-4e0d-4eea-af2e-5a9998c1492e" providerId="ADAL" clId="{777CD321-62E2-4DD5-89F5-7C28F46EB2D6}" dt="2024-05-25T15:28:58.661" v="1" actId="20577"/>
        <pc:sldMkLst>
          <pc:docMk/>
          <pc:sldMk cId="773048326" sldId="258"/>
        </pc:sldMkLst>
      </pc:sldChg>
      <pc:sldChg chg="modNotesTx">
        <pc:chgData name="שי זק" userId="9a8cd1f7-4e0d-4eea-af2e-5a9998c1492e" providerId="ADAL" clId="{777CD321-62E2-4DD5-89F5-7C28F46EB2D6}" dt="2024-05-25T15:29:15.822" v="4" actId="20577"/>
        <pc:sldMkLst>
          <pc:docMk/>
          <pc:sldMk cId="3369539518" sldId="311"/>
        </pc:sldMkLst>
      </pc:sldChg>
      <pc:sldChg chg="modNotesTx">
        <pc:chgData name="שי זק" userId="9a8cd1f7-4e0d-4eea-af2e-5a9998c1492e" providerId="ADAL" clId="{777CD321-62E2-4DD5-89F5-7C28F46EB2D6}" dt="2024-05-25T15:29:09.047" v="2" actId="20577"/>
        <pc:sldMkLst>
          <pc:docMk/>
          <pc:sldMk cId="1152884559" sldId="316"/>
        </pc:sldMkLst>
      </pc:sldChg>
      <pc:sldChg chg="modNotesTx">
        <pc:chgData name="שי זק" userId="9a8cd1f7-4e0d-4eea-af2e-5a9998c1492e" providerId="ADAL" clId="{777CD321-62E2-4DD5-89F5-7C28F46EB2D6}" dt="2024-05-25T15:29:12.046" v="3" actId="20577"/>
        <pc:sldMkLst>
          <pc:docMk/>
          <pc:sldMk cId="102901388" sldId="33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0D6641-F276-A63F-DBE4-66465A28C1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88EA0-9E9E-B7E6-6186-8C436B35BD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6DEC3-C182-4240-916B-5FB8BA63AEE7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AFDAF-1F76-66CD-3E0D-C119BC000F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50C6B-1452-789C-D1EE-6D43920841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FE51C-0609-40C6-BE59-219B0A66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3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77BBC-4EC2-4A69-9A23-A5EF25CDED7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2E48-71A5-4414-88FC-5598DA58B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2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2E48-71A5-4414-88FC-5598DA58BB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0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3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e375b9f5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e375b9f5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074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227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9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23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25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beab76c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beab76c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אליאב</a:t>
            </a:r>
          </a:p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E3CE-8B52-4167-B712-853E4A89DE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3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לעשות יותר קצר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6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2E48-71A5-4414-88FC-5598DA58BB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beab76c9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beab76c9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/////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2E48-71A5-4414-88FC-5598DA58BB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9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7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e375b9f5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e375b9f5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07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14285f9ba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14285f9ba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746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32FC-EDCD-5AAA-97E7-636832FBC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27EF0-5821-00D6-7A18-46876EA2B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9EEA3-41C7-0CBF-96D7-BE958D77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96C47-9163-CCC7-DE83-D782D3CB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5ED77-BB25-BB0C-5E80-4BC80779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8E1E-EE56-294E-E0D2-7940C35A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529CA-ECC8-82BE-FF73-43EA8B5BF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7BD5-AFD2-59D4-AC04-9281694D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40669-330B-4A6A-1796-99780F5D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71A4A-A02C-3B8F-482F-2C0DB6EA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3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5488DF-B92D-3424-766C-2CA53F4A1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AAD04-06EC-E6A0-1EDA-69C0D888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47037-E96C-CCA0-3DB6-8F0CD606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B048-F88F-6DD1-1429-32DDE84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7C72-EC7E-F434-F684-B4599FB5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9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04DB86-48B5-A9E4-CACD-CFA5CFE49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6D7C65E-E723-4382-9FE8-AE7CF4D5B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435F79B-6526-CB58-0368-EC36C014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A5C934E-F79C-627C-AB5A-35D2A7F4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CA402C-4F87-2084-718A-52FC8266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994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2ED1F6-86C5-85A6-210F-8A3AD8D2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6C3DC1E-A8E2-F339-9710-F9875FBBE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F741587-E411-4126-489D-FD836A50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66531E-A80C-7203-D63F-971B2BAA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7EE833-F801-4C42-A446-BF4C17E9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4123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A52256-25A3-8803-8DB9-79E1D612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382F2A9-9F2D-53A3-FC16-01BAF2CD8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53F3F27-A028-42F9-756E-F4810B6A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40E2AED-5FE8-BF12-6D53-13DACA2C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9993A9-F16E-4685-7DA1-AD61417E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4926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BE3B04-6D55-3904-1FCD-7AA05BBF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8AE0366-7A2E-8A00-7BD6-C65D05B12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1CA5E04-7926-4FCB-3771-39C9E3AB1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2762C98-FFF8-6EF5-3F11-FACCC2D4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4AFD62B-04BB-196A-BFEC-6CAD7EBA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8D59015-7FF7-3179-5625-447CE14B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007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BDEBF6-DB7F-CB2A-F145-B1A770D2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6B01D92-FCD6-65B7-9013-C4FC1F32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7DDA8B8-4210-E14F-547C-500E2D521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75A13F0-F22C-4795-1E68-AF7D1C2B8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BACEBEF-146F-0A0F-E146-398AF3FE9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B0775F6-481D-4244-C38D-8827FA61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D2767C8D-D9CA-A169-554C-870B77E04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2FDF78B-66CD-A02B-373E-ECC46D3E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455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92481A-EA56-3B22-ED06-0AAB2784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F365B9B-B1D9-F934-A578-DF319904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7123524-3448-785E-09EA-68F758C0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E6C3912-3855-A0D4-4748-6B7546C5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8139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3EC7FF6-262D-D8A3-1536-9396D703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1E49F03-B063-FDD7-E5C6-DB910184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A3A603D-AC9D-4727-C6E8-3273D26E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8922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D474CE-535A-40C3-EC18-0AB9DE55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D52885-C52E-32F2-4203-9C763FD1F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01B4EA1-DC22-91B8-78BD-8321C42BA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DC38D8B-7F0A-4666-1C79-C64D6F6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30928F0-EDD6-8B38-1F86-8C4F4253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E390E05-68A3-D116-EC18-F0FF771C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350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7CFC-605F-B98D-0DE3-74879E9A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B6B1-E2A6-4139-889F-B860180A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623E-6101-D718-7AF0-D5F76A86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AC779-5321-089D-1940-AF1D14A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7C57F-B8C8-759C-2777-EEF1DDAD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6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345A1C-6715-B713-008F-9D0A25D3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F9905AE-112D-21B6-4EE0-936EF4013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5C11620-9735-A138-C76A-3D12421CA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B13E71B-5008-1194-DEEB-BDE49796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42A1460-2001-84C8-A137-0438C72C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5C4FC4F-0B34-4A6E-0F34-4FF30BD8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280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63A65F-A0C4-FBCF-3C84-D630C119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8C5641F-A3DE-A6DF-8D08-F686BEB00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7DF37B-CD7C-F5F3-E2A0-3EDDE29B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71DCD86-2847-7363-C453-F50C33C6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264893-9B87-54CA-3655-F605C2AF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372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9A40F54-367C-88C6-5805-F6680EBED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15785D5-B7A7-F297-3C4E-DDAD11A43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25AAAC-8770-BA3C-7CB8-3884A2BA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3F3E7FF-C16D-5D49-4A36-852A01D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BC5E5E-BEBF-2D0B-6E5B-94460EA8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320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74511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4190521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4559033" y="1974511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559033" y="4190521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8158067" y="1974511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8158067" y="4190521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960000" y="2843700"/>
            <a:ext cx="3074000" cy="10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4559033" y="2843700"/>
            <a:ext cx="3074000" cy="10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8158067" y="2843700"/>
            <a:ext cx="3074000" cy="10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960000" y="4958200"/>
            <a:ext cx="3074000" cy="10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4559033" y="4958200"/>
            <a:ext cx="3074000" cy="10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8158067" y="4958200"/>
            <a:ext cx="3074000" cy="10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1166" y="6284433"/>
            <a:ext cx="1104935" cy="10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10341549" y="5841247"/>
            <a:ext cx="1972839" cy="230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768" y="-1611268"/>
            <a:ext cx="2231313" cy="215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965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9481333" y="-149500"/>
            <a:ext cx="9307467" cy="33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-785522" y="6022290"/>
            <a:ext cx="1972839" cy="230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04866" y="-1162101"/>
            <a:ext cx="2231313" cy="215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6043416" y="3545100"/>
            <a:ext cx="3340800" cy="2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953451" y="3545100"/>
            <a:ext cx="3340800" cy="2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953600" y="279988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043567" y="279988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28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2">
            <a:alphaModFix/>
          </a:blip>
          <a:srcRect l="-29" r="229"/>
          <a:stretch/>
        </p:blipFill>
        <p:spPr>
          <a:xfrm rot="-3833756">
            <a:off x="8839117" y="-2030710"/>
            <a:ext cx="5444432" cy="424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268" y="-1622435"/>
            <a:ext cx="2231313" cy="215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80807">
            <a:off x="-1480605" y="5672700"/>
            <a:ext cx="5079869" cy="4445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91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1899" y="236583"/>
            <a:ext cx="2231313" cy="215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73903">
            <a:off x="10505479" y="-405265"/>
            <a:ext cx="3605135" cy="31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24220">
            <a:off x="5154600" y="6428883"/>
            <a:ext cx="2231313" cy="215216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1991216" y="2307003"/>
            <a:ext cx="78972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667"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2"/>
          </p:nvPr>
        </p:nvSpPr>
        <p:spPr>
          <a:xfrm>
            <a:off x="1991216" y="3831668"/>
            <a:ext cx="78972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667"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3"/>
          </p:nvPr>
        </p:nvSpPr>
        <p:spPr>
          <a:xfrm>
            <a:off x="1991216" y="5356333"/>
            <a:ext cx="7897200" cy="6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667"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32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1981733" y="1777167"/>
            <a:ext cx="78972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5"/>
          </p:nvPr>
        </p:nvSpPr>
        <p:spPr>
          <a:xfrm>
            <a:off x="1981733" y="3301839"/>
            <a:ext cx="78972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6"/>
          </p:nvPr>
        </p:nvSpPr>
        <p:spPr>
          <a:xfrm>
            <a:off x="1981733" y="4826509"/>
            <a:ext cx="78972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290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633852">
            <a:off x="7899267" y="-1617633"/>
            <a:ext cx="2231312" cy="215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00357">
            <a:off x="-2308421" y="-1891766"/>
            <a:ext cx="3605136" cy="31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22395">
            <a:off x="10077280" y="5533134"/>
            <a:ext cx="3605136" cy="31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963168" y="597408"/>
            <a:ext cx="102780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0967" y="1536200"/>
            <a:ext cx="10278000" cy="4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4448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02594">
            <a:off x="-895251" y="5763901"/>
            <a:ext cx="2231312" cy="215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75133">
            <a:off x="10410080" y="-1039867"/>
            <a:ext cx="3605139" cy="315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960000" y="3547871"/>
            <a:ext cx="2938400" cy="17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2"/>
          </p:nvPr>
        </p:nvSpPr>
        <p:spPr>
          <a:xfrm>
            <a:off x="4626793" y="3547871"/>
            <a:ext cx="2938400" cy="17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8302971" y="3547867"/>
            <a:ext cx="2938400" cy="17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4"/>
          </p:nvPr>
        </p:nvSpPr>
        <p:spPr>
          <a:xfrm>
            <a:off x="960000" y="2804160"/>
            <a:ext cx="293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4626803" y="2804160"/>
            <a:ext cx="293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6"/>
          </p:nvPr>
        </p:nvSpPr>
        <p:spPr>
          <a:xfrm>
            <a:off x="8302981" y="2804167"/>
            <a:ext cx="293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094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30D-94C6-470A-7F83-2F2AE7E21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73B6-10D0-E52E-C326-7F3453C2B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20BF-3D12-BE7B-08FB-9D04B719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F1E6A-895F-6ECD-39DE-C3B1F1E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F6987-8D42-B235-F035-5BD065BA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74E3-607C-3BBC-9029-799FAEAD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88DB-4699-C412-F616-5A3E76AB8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BF369-95A7-1288-0547-942BF5019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67E10-5820-8A01-8AAE-1C1F2150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5A482-76F5-BBD4-DFD0-0DEB3E17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9C935-9E23-3181-73D9-31C4C10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9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1B4A-D8FE-5F0D-FC92-57AF3F08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226CA-AB61-78C4-6DC1-BC7E6A8C1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802C7-4E67-7944-0C47-676AB65D8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C5C79-19AD-447C-8D36-EAD8EC416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C78D0-868B-48D6-FB9A-48116B5E7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58A95-5A3B-FF43-2503-8C7AEE0B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207E0-666B-475B-1FCE-1016EF08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E3A6F-26B1-2D4D-3D0A-ADCAF1DD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4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2570-96B1-57DF-C338-3A05AED0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8E76D-C6F4-FEB6-67C4-DFDDE16A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3CE9A-D052-3421-00BB-09703762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CC9D8-1A4E-232B-92DD-CA6F6631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0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35793-DFD5-F3B8-5D14-376BE50C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F66EF-98B6-73A9-969E-C6475943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CE66-E444-29F8-401C-A5D578C7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8F6E-0D66-130E-FF2D-76C959AF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B431-BDA5-7353-DF8E-555FA994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060A7-E95A-9D73-2B6C-E61A31F63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BE3B-5241-02F3-67C2-37518E16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D3844-7FB7-9FD3-7119-9C26A817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F882-130D-CD52-6465-005E32A9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D298-3583-9FFC-B816-775C6A13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EF06E-90BA-FB0D-60A5-469C2FEC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64BFA-A604-0380-C366-311306B34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C33F2-2629-5136-085E-5B0933F2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6391B-8149-DB28-76BE-ACA53B44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39690-A050-8B85-979F-7E5371DC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0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0CC59-B375-E447-5284-BCA40909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7156-CC92-56B6-1D8D-66294C107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CE2AB-CBDD-AAAA-CEA8-E7C0998BB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762C2A-E227-46EA-91B0-EFB22D59E40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C8D8-F5FA-409D-0A05-18BB6E577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3977-1BAE-31EC-8047-76249D944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B334B-2C9E-4288-A01F-1F5519D1D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16DF17C-CE2E-1B68-A233-1DF472AC0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2C25BC1-5BFE-EA2B-DD0D-147FCD7FC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02C5964-9ACD-D6ED-4ED1-D2E9BE04E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85A0A-2572-49E6-9A3A-D68F3F9D23F3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E7AFD2-EC9B-2F62-E4EF-854656D14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5407470-AA99-CB80-9B09-B6CB24B58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7E279-A454-4F6D-9F30-EC071B3394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963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file:///C:\start_server.bat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406AECD-E5CF-5FB8-E0E1-5DDB2F4FB5CF}"/>
              </a:ext>
            </a:extLst>
          </p:cNvPr>
          <p:cNvSpPr txBox="1"/>
          <p:nvPr/>
        </p:nvSpPr>
        <p:spPr>
          <a:xfrm>
            <a:off x="4104075" y="1882256"/>
            <a:ext cx="31774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Sonic Cipher</a:t>
            </a:r>
            <a:endParaRPr lang="he-IL" sz="4000" b="1" dirty="0">
              <a:latin typeface="Aptos" panose="020B0004020202020204" pitchFamily="34" charset="0"/>
              <a:ea typeface="ADLaM Display" panose="020F05020202040302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DDBDDC-41C1-940E-DE78-C729D70D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20" y="2823919"/>
            <a:ext cx="1895045" cy="18950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771E15-AEE6-8D00-3824-9CE20708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684" y="2712747"/>
            <a:ext cx="1985895" cy="19858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3D81D6-23CE-5E2D-D78B-E8C092EFA0BD}"/>
              </a:ext>
            </a:extLst>
          </p:cNvPr>
          <p:cNvSpPr txBox="1"/>
          <p:nvPr/>
        </p:nvSpPr>
        <p:spPr>
          <a:xfrm>
            <a:off x="3536722" y="4589577"/>
            <a:ext cx="1895968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Michael </a:t>
            </a:r>
            <a:r>
              <a:rPr lang="en-US" sz="2400" dirty="0" err="1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Ioffe</a:t>
            </a:r>
            <a:endParaRPr lang="en-US" sz="24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315388900</a:t>
            </a:r>
            <a:endParaRPr lang="he-IL" dirty="0">
              <a:latin typeface="Aptos" panose="020B0004020202020204" pitchFamily="34" charset="0"/>
              <a:ea typeface="ADLaM Display" panose="020F0502020204030204" pitchFamily="2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18C8F70-0F81-C55A-C07B-7D1E3936284B}"/>
              </a:ext>
            </a:extLst>
          </p:cNvPr>
          <p:cNvSpPr txBox="1"/>
          <p:nvPr/>
        </p:nvSpPr>
        <p:spPr>
          <a:xfrm>
            <a:off x="6650512" y="4589577"/>
            <a:ext cx="1365309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Shay Zak</a:t>
            </a:r>
          </a:p>
          <a:p>
            <a:pPr algn="ctr"/>
            <a:r>
              <a:rPr lang="en-US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312330749</a:t>
            </a:r>
            <a:endParaRPr lang="he-IL" sz="2400" dirty="0">
              <a:latin typeface="Aptos" panose="020B0004020202020204" pitchFamily="34" charset="0"/>
              <a:ea typeface="ADLaM Display" panose="020F0502020204030204" pitchFamily="2" charset="0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E21534B6-0C11-FD0D-F64D-C8288D3DF75F}"/>
              </a:ext>
            </a:extLst>
          </p:cNvPr>
          <p:cNvSpPr txBox="1"/>
          <p:nvPr/>
        </p:nvSpPr>
        <p:spPr>
          <a:xfrm>
            <a:off x="4188585" y="5424256"/>
            <a:ext cx="3092963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3600" u="sng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Supervisor</a:t>
            </a: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Alex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Keselman</a:t>
            </a:r>
            <a:endParaRPr lang="he-IL" sz="3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ea typeface="ADLaM Display" panose="020F0502020204030204" pitchFamily="2" charset="0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EC4E7A8B-D6A9-DCBE-D8CE-1584074A58B3}"/>
              </a:ext>
            </a:extLst>
          </p:cNvPr>
          <p:cNvSpPr txBox="1"/>
          <p:nvPr/>
        </p:nvSpPr>
        <p:spPr>
          <a:xfrm>
            <a:off x="2581722" y="2368163"/>
            <a:ext cx="6096000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15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24-1-R-2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76;p28">
            <a:extLst>
              <a:ext uri="{FF2B5EF4-FFF2-40B4-BE49-F238E27FC236}">
                <a16:creationId xmlns:a16="http://schemas.microsoft.com/office/drawing/2014/main" id="{083961F0-E4EC-7D42-FB03-76B516D85E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8821" y="5225979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5;p28">
            <a:extLst>
              <a:ext uri="{FF2B5EF4-FFF2-40B4-BE49-F238E27FC236}">
                <a16:creationId xmlns:a16="http://schemas.microsoft.com/office/drawing/2014/main" id="{7129CB9F-BFA1-1269-2279-00EE9B4471A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021"/>
          <a:stretch/>
        </p:blipFill>
        <p:spPr>
          <a:xfrm>
            <a:off x="8222579" y="-765450"/>
            <a:ext cx="6920125" cy="3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26.png" descr="A blue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F18EB6A-D2A8-B731-BF25-02E34A67F6A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63" y="263478"/>
            <a:ext cx="6861860" cy="16468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oogle Shape;211;p31">
            <a:extLst>
              <a:ext uri="{FF2B5EF4-FFF2-40B4-BE49-F238E27FC236}">
                <a16:creationId xmlns:a16="http://schemas.microsoft.com/office/drawing/2014/main" id="{F891569C-4865-D696-7219-7665CA05D3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5448843">
            <a:off x="-3532750" y="1899870"/>
            <a:ext cx="6911774" cy="37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3CB41-2286-7B11-02E6-7C43D4D05149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036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8">
            <a:extLst>
              <a:ext uri="{FF2B5EF4-FFF2-40B4-BE49-F238E27FC236}">
                <a16:creationId xmlns:a16="http://schemas.microsoft.com/office/drawing/2014/main" id="{70D3C6AE-7567-A2A2-BBD7-AA1088162C60}"/>
              </a:ext>
            </a:extLst>
          </p:cNvPr>
          <p:cNvSpPr txBox="1"/>
          <p:nvPr/>
        </p:nvSpPr>
        <p:spPr>
          <a:xfrm>
            <a:off x="2299427" y="173724"/>
            <a:ext cx="8797834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ptos" panose="020B0004020202020204" pitchFamily="34" charset="0"/>
                <a:ea typeface="+mj-ea"/>
                <a:cs typeface="+mj-cs"/>
              </a:rPr>
              <a:t>OpenAI ChatGPT API</a:t>
            </a:r>
          </a:p>
        </p:txBody>
      </p:sp>
      <p:sp>
        <p:nvSpPr>
          <p:cNvPr id="6" name="תיבת טקסט 8">
            <a:extLst>
              <a:ext uri="{FF2B5EF4-FFF2-40B4-BE49-F238E27FC236}">
                <a16:creationId xmlns:a16="http://schemas.microsoft.com/office/drawing/2014/main" id="{2CBEA294-D040-E508-A565-E7299BFCA6F2}"/>
              </a:ext>
            </a:extLst>
          </p:cNvPr>
          <p:cNvSpPr txBox="1"/>
          <p:nvPr/>
        </p:nvSpPr>
        <p:spPr>
          <a:xfrm>
            <a:off x="1173480" y="1608139"/>
            <a:ext cx="11018520" cy="380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Enhances context understanding.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Provides nuanced translations.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Supports multiple languages.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Generates human-like text.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Improves conversational accuracy.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Adapts to user input.</a:t>
            </a:r>
          </a:p>
        </p:txBody>
      </p:sp>
      <p:pic>
        <p:nvPicPr>
          <p:cNvPr id="3076" name="Picture 4" descr="OpenAI and ChatGPT for e-commerce - Contentor">
            <a:extLst>
              <a:ext uri="{FF2B5EF4-FFF2-40B4-BE49-F238E27FC236}">
                <a16:creationId xmlns:a16="http://schemas.microsoft.com/office/drawing/2014/main" id="{E6D29BA4-D2F4-B5D4-9D54-7A0B8022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474" y="2027989"/>
            <a:ext cx="2536620" cy="28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A50BC-BFFF-6CDF-A8A5-5E529A2A99EB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5288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19824470-BDC6-C48D-5F5E-0C2B7AC4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868465"/>
            <a:ext cx="5286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89;p47">
            <a:extLst>
              <a:ext uri="{FF2B5EF4-FFF2-40B4-BE49-F238E27FC236}">
                <a16:creationId xmlns:a16="http://schemas.microsoft.com/office/drawing/2014/main" id="{F6D5DEFE-747E-8E3E-A611-A37357722275}"/>
              </a:ext>
            </a:extLst>
          </p:cNvPr>
          <p:cNvSpPr txBox="1">
            <a:spLocks/>
          </p:cNvSpPr>
          <p:nvPr/>
        </p:nvSpPr>
        <p:spPr>
          <a:xfrm>
            <a:off x="1543098" y="728158"/>
            <a:ext cx="3694179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Challenges</a:t>
            </a:r>
          </a:p>
        </p:txBody>
      </p:sp>
      <p:pic>
        <p:nvPicPr>
          <p:cNvPr id="7" name="Google Shape;491;p47">
            <a:extLst>
              <a:ext uri="{FF2B5EF4-FFF2-40B4-BE49-F238E27FC236}">
                <a16:creationId xmlns:a16="http://schemas.microsoft.com/office/drawing/2014/main" id="{441DCD4C-EBF5-E80B-262D-6405206AFF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021"/>
          <a:stretch/>
        </p:blipFill>
        <p:spPr>
          <a:xfrm rot="16200000">
            <a:off x="8953841" y="-1651882"/>
            <a:ext cx="9226833" cy="52347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תיבת טקסט 8">
            <a:extLst>
              <a:ext uri="{FF2B5EF4-FFF2-40B4-BE49-F238E27FC236}">
                <a16:creationId xmlns:a16="http://schemas.microsoft.com/office/drawing/2014/main" id="{8AD060E1-90B3-B3FD-A627-CC85D0EF4224}"/>
              </a:ext>
            </a:extLst>
          </p:cNvPr>
          <p:cNvSpPr txBox="1"/>
          <p:nvPr/>
        </p:nvSpPr>
        <p:spPr>
          <a:xfrm>
            <a:off x="1396365" y="1279082"/>
            <a:ext cx="11018520" cy="3465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Combining multiple APIs.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Minimizing latency.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Ensuring precise translations.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Managing background noise.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D3AB3-B33D-38AA-A723-8F4A259E0DA8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9512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9;p47">
            <a:extLst>
              <a:ext uri="{FF2B5EF4-FFF2-40B4-BE49-F238E27FC236}">
                <a16:creationId xmlns:a16="http://schemas.microsoft.com/office/drawing/2014/main" id="{D681146A-9BB2-9F74-4938-64476694331E}"/>
              </a:ext>
            </a:extLst>
          </p:cNvPr>
          <p:cNvSpPr txBox="1">
            <a:spLocks/>
          </p:cNvSpPr>
          <p:nvPr/>
        </p:nvSpPr>
        <p:spPr>
          <a:xfrm>
            <a:off x="570641" y="220159"/>
            <a:ext cx="6701016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Flow-</a:t>
            </a:r>
            <a:r>
              <a:rPr lang="en-GB" sz="4800" b="1" u="sng" dirty="0">
                <a:latin typeface="Aptos" panose="020B0004020202020204" pitchFamily="34" charset="0"/>
                <a:ea typeface="+mj-ea"/>
                <a:cs typeface="+mj-cs"/>
              </a:rPr>
              <a:t>Voice Capture and Translation Flow</a:t>
            </a:r>
            <a:endParaRPr lang="en-US" sz="4800" b="1" u="sng" dirty="0"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17" name="Graphic 5">
            <a:extLst>
              <a:ext uri="{FF2B5EF4-FFF2-40B4-BE49-F238E27FC236}">
                <a16:creationId xmlns:a16="http://schemas.microsoft.com/office/drawing/2014/main" id="{C0F57033-F2E0-1048-D84F-59E9CC6FD61A}"/>
              </a:ext>
            </a:extLst>
          </p:cNvPr>
          <p:cNvSpPr/>
          <p:nvPr/>
        </p:nvSpPr>
        <p:spPr>
          <a:xfrm>
            <a:off x="570641" y="2750457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5">
            <a:extLst>
              <a:ext uri="{FF2B5EF4-FFF2-40B4-BE49-F238E27FC236}">
                <a16:creationId xmlns:a16="http://schemas.microsoft.com/office/drawing/2014/main" id="{D1967FE9-6290-6625-4ECE-D9CAA06238CE}"/>
              </a:ext>
            </a:extLst>
          </p:cNvPr>
          <p:cNvSpPr/>
          <p:nvPr/>
        </p:nvSpPr>
        <p:spPr>
          <a:xfrm>
            <a:off x="2138372" y="9209932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5">
            <a:extLst>
              <a:ext uri="{FF2B5EF4-FFF2-40B4-BE49-F238E27FC236}">
                <a16:creationId xmlns:a16="http://schemas.microsoft.com/office/drawing/2014/main" id="{2F869C39-6EBB-A728-B71A-19CE228A3A9A}"/>
              </a:ext>
            </a:extLst>
          </p:cNvPr>
          <p:cNvSpPr/>
          <p:nvPr/>
        </p:nvSpPr>
        <p:spPr>
          <a:xfrm>
            <a:off x="4141533" y="2750457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5">
            <a:extLst>
              <a:ext uri="{FF2B5EF4-FFF2-40B4-BE49-F238E27FC236}">
                <a16:creationId xmlns:a16="http://schemas.microsoft.com/office/drawing/2014/main" id="{7AEDFE53-874E-9274-3DEE-D6B29E833E29}"/>
              </a:ext>
            </a:extLst>
          </p:cNvPr>
          <p:cNvSpPr/>
          <p:nvPr/>
        </p:nvSpPr>
        <p:spPr>
          <a:xfrm>
            <a:off x="5709264" y="9209932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5">
            <a:extLst>
              <a:ext uri="{FF2B5EF4-FFF2-40B4-BE49-F238E27FC236}">
                <a16:creationId xmlns:a16="http://schemas.microsoft.com/office/drawing/2014/main" id="{7D39E4BF-4989-9ABA-A9C5-318ED1EE9B49}"/>
              </a:ext>
            </a:extLst>
          </p:cNvPr>
          <p:cNvSpPr/>
          <p:nvPr/>
        </p:nvSpPr>
        <p:spPr>
          <a:xfrm>
            <a:off x="7712425" y="2750457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5">
            <a:extLst>
              <a:ext uri="{FF2B5EF4-FFF2-40B4-BE49-F238E27FC236}">
                <a16:creationId xmlns:a16="http://schemas.microsoft.com/office/drawing/2014/main" id="{3EDEB9CF-B921-C18B-B963-C0B083425D8B}"/>
              </a:ext>
            </a:extLst>
          </p:cNvPr>
          <p:cNvSpPr/>
          <p:nvPr/>
        </p:nvSpPr>
        <p:spPr>
          <a:xfrm>
            <a:off x="9280155" y="9209932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F180F8-279E-D112-03B9-67DEB4C8B74C}"/>
              </a:ext>
            </a:extLst>
          </p:cNvPr>
          <p:cNvGrpSpPr/>
          <p:nvPr/>
        </p:nvGrpSpPr>
        <p:grpSpPr>
          <a:xfrm>
            <a:off x="795816" y="2283681"/>
            <a:ext cx="1970706" cy="1754721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DACB98BF-E69A-6202-8866-5EDDE375539B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2D1FA1-FA00-9D80-E9E7-FDB1536736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079" y="3386956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2BF398-3717-31E4-18C6-BBB8A97D031F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01</a:t>
              </a:r>
              <a:endParaRPr lang="en-US" sz="24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8C0C98-6E42-FF27-B4AC-2F445DAB06CA}"/>
                </a:ext>
              </a:extLst>
            </p:cNvPr>
            <p:cNvSpPr/>
            <p:nvPr/>
          </p:nvSpPr>
          <p:spPr>
            <a:xfrm flipH="1">
              <a:off x="1120840" y="3535546"/>
              <a:ext cx="1226552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Select Languages</a:t>
              </a:r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30D1D09C-2172-9A0E-5FED-11CE5B4D3889}"/>
              </a:ext>
            </a:extLst>
          </p:cNvPr>
          <p:cNvSpPr/>
          <p:nvPr/>
        </p:nvSpPr>
        <p:spPr>
          <a:xfrm>
            <a:off x="2209259" y="2554813"/>
            <a:ext cx="1263920" cy="1263920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D8058B-9648-A7E4-58BE-FF8573451C2B}"/>
              </a:ext>
            </a:extLst>
          </p:cNvPr>
          <p:cNvGrpSpPr/>
          <p:nvPr/>
        </p:nvGrpSpPr>
        <p:grpSpPr>
          <a:xfrm>
            <a:off x="2581262" y="3387385"/>
            <a:ext cx="1970706" cy="1754721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F42D3E50-DC35-7DE2-E7BE-3E8CD88D6AE8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918B41-0FF1-76DF-80BD-6CA7026366A0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513032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108D8D-DA9B-DFF2-67B9-D27E6DB9A966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02</a:t>
              </a:r>
              <a:endParaRPr lang="en-US" sz="24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003CEC-2C62-0277-BFBF-54C1FBF4F0A9}"/>
                </a:ext>
              </a:extLst>
            </p:cNvPr>
            <p:cNvSpPr/>
            <p:nvPr/>
          </p:nvSpPr>
          <p:spPr>
            <a:xfrm flipH="1">
              <a:off x="1133274" y="3664409"/>
              <a:ext cx="1226552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Choose Translation Method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3A9396-BDC0-3499-E281-02452AD92BD3}"/>
              </a:ext>
            </a:extLst>
          </p:cNvPr>
          <p:cNvGrpSpPr/>
          <p:nvPr/>
        </p:nvGrpSpPr>
        <p:grpSpPr>
          <a:xfrm>
            <a:off x="4366708" y="2283681"/>
            <a:ext cx="1970706" cy="1754721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653C1A60-3CEE-BFDE-8373-2C8CE4438CC9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A0486F-03FE-C83E-DE14-42F0B7C52109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513032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35C55-2311-1EBF-701F-2B1C24789E4F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03</a:t>
              </a:r>
              <a:endParaRPr lang="en-US" sz="24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969D80-2DA0-B47C-6ED0-7DCF4F631DB6}"/>
                </a:ext>
              </a:extLst>
            </p:cNvPr>
            <p:cNvSpPr/>
            <p:nvPr/>
          </p:nvSpPr>
          <p:spPr>
            <a:xfrm flipH="1">
              <a:off x="845594" y="3597752"/>
              <a:ext cx="1854957" cy="80043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Voice Input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(Start Recording)</a:t>
              </a:r>
            </a:p>
            <a:p>
              <a:pPr algn="ctr"/>
              <a:endParaRPr lang="en-IN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6D0096BD-EC80-7C02-622B-D969E59A2D51}"/>
              </a:ext>
            </a:extLst>
          </p:cNvPr>
          <p:cNvSpPr/>
          <p:nvPr/>
        </p:nvSpPr>
        <p:spPr>
          <a:xfrm>
            <a:off x="4087337" y="3649617"/>
            <a:ext cx="1263920" cy="1263920"/>
          </a:xfrm>
          <a:prstGeom prst="arc">
            <a:avLst>
              <a:gd name="adj1" fmla="val 20910495"/>
              <a:gd name="adj2" fmla="val 7462728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D3D208-3CD5-236A-24F4-4D7105CAF5BC}"/>
              </a:ext>
            </a:extLst>
          </p:cNvPr>
          <p:cNvGrpSpPr/>
          <p:nvPr/>
        </p:nvGrpSpPr>
        <p:grpSpPr>
          <a:xfrm>
            <a:off x="6152154" y="3387385"/>
            <a:ext cx="1970706" cy="1754721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0C6BCDFF-3175-F6EE-F03D-33A2422A57BE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FADB9E-63E5-01FE-497D-5E981E756A3B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0025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A8C1B1-B651-C0DB-6F5A-A41D0CF18374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04</a:t>
              </a:r>
              <a:endParaRPr lang="en-US" sz="24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EE4D92-056E-F71A-E352-889D46F37A62}"/>
                </a:ext>
              </a:extLst>
            </p:cNvPr>
            <p:cNvSpPr/>
            <p:nvPr/>
          </p:nvSpPr>
          <p:spPr>
            <a:xfrm flipH="1">
              <a:off x="979468" y="3487472"/>
              <a:ext cx="1580684" cy="7585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Speech-to-Text Conversion</a:t>
              </a:r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FFE20F49-37B1-0BBD-97B8-F89103AA60E2}"/>
              </a:ext>
            </a:extLst>
          </p:cNvPr>
          <p:cNvSpPr/>
          <p:nvPr/>
        </p:nvSpPr>
        <p:spPr>
          <a:xfrm>
            <a:off x="5756881" y="2554813"/>
            <a:ext cx="1263920" cy="1263920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C264A4-BB32-4E98-39FE-CD3E1703301F}"/>
              </a:ext>
            </a:extLst>
          </p:cNvPr>
          <p:cNvGrpSpPr/>
          <p:nvPr/>
        </p:nvGrpSpPr>
        <p:grpSpPr>
          <a:xfrm>
            <a:off x="7937600" y="2283681"/>
            <a:ext cx="1970706" cy="1754721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A99832A2-10A7-7899-105B-7B1202A1A25F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91EE89-ED33-C2E4-8E8B-1B18440F5942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3279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97D819-ECBF-31C3-2C8B-1146F594DF78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05</a:t>
              </a:r>
              <a:endParaRPr lang="en-US" sz="24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AE3DE4B-9560-763F-CD9B-8C282DDE887D}"/>
                </a:ext>
              </a:extLst>
            </p:cNvPr>
            <p:cNvSpPr/>
            <p:nvPr/>
          </p:nvSpPr>
          <p:spPr>
            <a:xfrm flipH="1">
              <a:off x="1067826" y="3534957"/>
              <a:ext cx="1402184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Display Transcribed Text</a:t>
              </a:r>
            </a:p>
          </p:txBody>
        </p: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A5E28F02-7EEC-4AEF-D857-7FF9D4AE1D95}"/>
              </a:ext>
            </a:extLst>
          </p:cNvPr>
          <p:cNvSpPr/>
          <p:nvPr/>
        </p:nvSpPr>
        <p:spPr>
          <a:xfrm>
            <a:off x="7677874" y="3649617"/>
            <a:ext cx="1263920" cy="1263920"/>
          </a:xfrm>
          <a:prstGeom prst="arc">
            <a:avLst>
              <a:gd name="adj1" fmla="val 20910495"/>
              <a:gd name="adj2" fmla="val 7462728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6413C1-E5A9-CAA3-F058-8BFA21F15DD9}"/>
              </a:ext>
            </a:extLst>
          </p:cNvPr>
          <p:cNvGrpSpPr/>
          <p:nvPr/>
        </p:nvGrpSpPr>
        <p:grpSpPr>
          <a:xfrm>
            <a:off x="9723045" y="3387385"/>
            <a:ext cx="1970706" cy="1754721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53" name="Graphic 5">
              <a:extLst>
                <a:ext uri="{FF2B5EF4-FFF2-40B4-BE49-F238E27FC236}">
                  <a16:creationId xmlns:a16="http://schemas.microsoft.com/office/drawing/2014/main" id="{A4D420BF-4FFA-A63C-3315-38DE3E3438AE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9B1A828-EF44-BED8-1B3A-D7228E1D2C98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0025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0EE71A-9D29-B59E-5033-7445827253A7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06</a:t>
              </a:r>
              <a:endParaRPr lang="en-US" sz="24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800D69-6A40-C83A-A4B1-8D2F800000FD}"/>
                </a:ext>
              </a:extLst>
            </p:cNvPr>
            <p:cNvSpPr/>
            <p:nvPr/>
          </p:nvSpPr>
          <p:spPr>
            <a:xfrm flipH="1">
              <a:off x="1139200" y="3576958"/>
              <a:ext cx="1226552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Translate Text</a:t>
              </a:r>
            </a:p>
          </p:txBody>
        </p:sp>
      </p:grpSp>
      <p:sp>
        <p:nvSpPr>
          <p:cNvPr id="57" name="Arc 56">
            <a:extLst>
              <a:ext uri="{FF2B5EF4-FFF2-40B4-BE49-F238E27FC236}">
                <a16:creationId xmlns:a16="http://schemas.microsoft.com/office/drawing/2014/main" id="{E1324FED-D888-B70C-A976-6EC34EA44D80}"/>
              </a:ext>
            </a:extLst>
          </p:cNvPr>
          <p:cNvSpPr/>
          <p:nvPr/>
        </p:nvSpPr>
        <p:spPr>
          <a:xfrm>
            <a:off x="9361723" y="2554813"/>
            <a:ext cx="1263920" cy="1263920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B9E98-7F5D-47BB-1125-4DB0CD589A38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5938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9;p47">
            <a:extLst>
              <a:ext uri="{FF2B5EF4-FFF2-40B4-BE49-F238E27FC236}">
                <a16:creationId xmlns:a16="http://schemas.microsoft.com/office/drawing/2014/main" id="{D681146A-9BB2-9F74-4938-64476694331E}"/>
              </a:ext>
            </a:extLst>
          </p:cNvPr>
          <p:cNvSpPr txBox="1">
            <a:spLocks/>
          </p:cNvSpPr>
          <p:nvPr/>
        </p:nvSpPr>
        <p:spPr>
          <a:xfrm>
            <a:off x="654030" y="-233733"/>
            <a:ext cx="6701016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Flow-</a:t>
            </a:r>
            <a:r>
              <a:rPr lang="en-GB" sz="4800" b="1" u="sng" dirty="0">
                <a:latin typeface="Aptos" panose="020B0004020202020204" pitchFamily="34" charset="0"/>
                <a:ea typeface="+mj-ea"/>
                <a:cs typeface="+mj-cs"/>
              </a:rPr>
              <a:t>Text Translation</a:t>
            </a:r>
            <a:endParaRPr lang="en-US" sz="4800" b="1" u="sng" dirty="0"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17" name="Graphic 5">
            <a:extLst>
              <a:ext uri="{FF2B5EF4-FFF2-40B4-BE49-F238E27FC236}">
                <a16:creationId xmlns:a16="http://schemas.microsoft.com/office/drawing/2014/main" id="{C0F57033-F2E0-1048-D84F-59E9CC6FD61A}"/>
              </a:ext>
            </a:extLst>
          </p:cNvPr>
          <p:cNvSpPr/>
          <p:nvPr/>
        </p:nvSpPr>
        <p:spPr>
          <a:xfrm>
            <a:off x="1516546" y="1906613"/>
            <a:ext cx="1494210" cy="1331808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 sz="1600"/>
          </a:p>
        </p:txBody>
      </p:sp>
      <p:sp>
        <p:nvSpPr>
          <p:cNvPr id="18" name="Graphic 5">
            <a:extLst>
              <a:ext uri="{FF2B5EF4-FFF2-40B4-BE49-F238E27FC236}">
                <a16:creationId xmlns:a16="http://schemas.microsoft.com/office/drawing/2014/main" id="{D1967FE9-6290-6625-4ECE-D9CAA06238CE}"/>
              </a:ext>
            </a:extLst>
          </p:cNvPr>
          <p:cNvSpPr/>
          <p:nvPr/>
        </p:nvSpPr>
        <p:spPr>
          <a:xfrm>
            <a:off x="3288074" y="2264392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5">
            <a:extLst>
              <a:ext uri="{FF2B5EF4-FFF2-40B4-BE49-F238E27FC236}">
                <a16:creationId xmlns:a16="http://schemas.microsoft.com/office/drawing/2014/main" id="{2F869C39-6EBB-A728-B71A-19CE228A3A9A}"/>
              </a:ext>
            </a:extLst>
          </p:cNvPr>
          <p:cNvSpPr/>
          <p:nvPr/>
        </p:nvSpPr>
        <p:spPr>
          <a:xfrm>
            <a:off x="4953198" y="1788304"/>
            <a:ext cx="1494210" cy="1331808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 sz="1600"/>
          </a:p>
        </p:txBody>
      </p:sp>
      <p:sp>
        <p:nvSpPr>
          <p:cNvPr id="20" name="Graphic 5">
            <a:extLst>
              <a:ext uri="{FF2B5EF4-FFF2-40B4-BE49-F238E27FC236}">
                <a16:creationId xmlns:a16="http://schemas.microsoft.com/office/drawing/2014/main" id="{7AEDFE53-874E-9274-3DEE-D6B29E833E29}"/>
              </a:ext>
            </a:extLst>
          </p:cNvPr>
          <p:cNvSpPr/>
          <p:nvPr/>
        </p:nvSpPr>
        <p:spPr>
          <a:xfrm>
            <a:off x="6772297" y="2079799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5">
            <a:extLst>
              <a:ext uri="{FF2B5EF4-FFF2-40B4-BE49-F238E27FC236}">
                <a16:creationId xmlns:a16="http://schemas.microsoft.com/office/drawing/2014/main" id="{7D39E4BF-4989-9ABA-A9C5-318ED1EE9B49}"/>
              </a:ext>
            </a:extLst>
          </p:cNvPr>
          <p:cNvSpPr/>
          <p:nvPr/>
        </p:nvSpPr>
        <p:spPr>
          <a:xfrm>
            <a:off x="8686544" y="1765168"/>
            <a:ext cx="1494210" cy="1331808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F180F8-279E-D112-03B9-67DEB4C8B74C}"/>
              </a:ext>
            </a:extLst>
          </p:cNvPr>
          <p:cNvGrpSpPr/>
          <p:nvPr/>
        </p:nvGrpSpPr>
        <p:grpSpPr>
          <a:xfrm>
            <a:off x="1756578" y="1449193"/>
            <a:ext cx="1665583" cy="1462749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DACB98BF-E69A-6202-8866-5EDDE375539B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2D1FA1-FA00-9D80-E9E7-FDB1536736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079" y="3386956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2BF398-3717-31E4-18C6-BBB8A97D031F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01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8C0C98-6E42-FF27-B4AC-2F445DAB06CA}"/>
                </a:ext>
              </a:extLst>
            </p:cNvPr>
            <p:cNvSpPr/>
            <p:nvPr/>
          </p:nvSpPr>
          <p:spPr>
            <a:xfrm flipH="1">
              <a:off x="988951" y="3455588"/>
              <a:ext cx="1555289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HTTP request to Google Translate API</a:t>
              </a:r>
              <a:endParaRPr lang="en-IN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30D1D09C-2172-9A0E-5FED-11CE5B4D3889}"/>
              </a:ext>
            </a:extLst>
          </p:cNvPr>
          <p:cNvSpPr/>
          <p:nvPr/>
        </p:nvSpPr>
        <p:spPr>
          <a:xfrm>
            <a:off x="3038429" y="1722000"/>
            <a:ext cx="958318" cy="959298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D8058B-9648-A7E4-58BE-FF8573451C2B}"/>
              </a:ext>
            </a:extLst>
          </p:cNvPr>
          <p:cNvGrpSpPr/>
          <p:nvPr/>
        </p:nvGrpSpPr>
        <p:grpSpPr>
          <a:xfrm>
            <a:off x="3673175" y="2321468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F42D3E50-DC35-7DE2-E7BE-3E8CD88D6AE8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918B41-0FF1-76DF-80BD-6CA7026366A0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513032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108D8D-DA9B-DFF2-67B9-D27E6DB9A966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02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003CEC-2C62-0277-BFBF-54C1FBF4F0A9}"/>
                </a:ext>
              </a:extLst>
            </p:cNvPr>
            <p:cNvSpPr/>
            <p:nvPr/>
          </p:nvSpPr>
          <p:spPr>
            <a:xfrm flipH="1">
              <a:off x="987493" y="3552822"/>
              <a:ext cx="1430518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Process Translation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3A9396-BDC0-3499-E281-02452AD92BD3}"/>
              </a:ext>
            </a:extLst>
          </p:cNvPr>
          <p:cNvGrpSpPr/>
          <p:nvPr/>
        </p:nvGrpSpPr>
        <p:grpSpPr>
          <a:xfrm>
            <a:off x="5312613" y="1569160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653C1A60-3CEE-BFDE-8373-2C8CE4438CC9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A0486F-03FE-C83E-DE14-42F0B7C52109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513032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C35C55-2311-1EBF-701F-2B1C24789E4F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03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969D80-2DA0-B47C-6ED0-7DCF4F631DB6}"/>
                </a:ext>
              </a:extLst>
            </p:cNvPr>
            <p:cNvSpPr/>
            <p:nvPr/>
          </p:nvSpPr>
          <p:spPr>
            <a:xfrm flipH="1">
              <a:off x="845594" y="3597752"/>
              <a:ext cx="1854957" cy="80043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Display Translation</a:t>
              </a:r>
            </a:p>
          </p:txBody>
        </p: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6D0096BD-EC80-7C02-622B-D969E59A2D51}"/>
              </a:ext>
            </a:extLst>
          </p:cNvPr>
          <p:cNvSpPr/>
          <p:nvPr/>
        </p:nvSpPr>
        <p:spPr>
          <a:xfrm>
            <a:off x="4872880" y="2603259"/>
            <a:ext cx="958318" cy="959298"/>
          </a:xfrm>
          <a:prstGeom prst="arc">
            <a:avLst>
              <a:gd name="adj1" fmla="val 20910495"/>
              <a:gd name="adj2" fmla="val 7462728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D3D208-3CD5-236A-24F4-4D7105CAF5BC}"/>
              </a:ext>
            </a:extLst>
          </p:cNvPr>
          <p:cNvGrpSpPr/>
          <p:nvPr/>
        </p:nvGrpSpPr>
        <p:grpSpPr>
          <a:xfrm>
            <a:off x="7223364" y="2208044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0C6BCDFF-3175-F6EE-F03D-33A2422A57BE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FADB9E-63E5-01FE-497D-5E981E756A3B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0025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A8C1B1-B651-C0DB-6F5A-A41D0CF18374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04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EE4D92-056E-F71A-E352-889D46F37A62}"/>
                </a:ext>
              </a:extLst>
            </p:cNvPr>
            <p:cNvSpPr/>
            <p:nvPr/>
          </p:nvSpPr>
          <p:spPr>
            <a:xfrm flipH="1">
              <a:off x="979468" y="3487472"/>
              <a:ext cx="1580684" cy="7585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Google Text-to-Speech API</a:t>
              </a:r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FFE20F49-37B1-0BBD-97B8-F89103AA60E2}"/>
              </a:ext>
            </a:extLst>
          </p:cNvPr>
          <p:cNvSpPr/>
          <p:nvPr/>
        </p:nvSpPr>
        <p:spPr>
          <a:xfrm>
            <a:off x="6455743" y="1881569"/>
            <a:ext cx="958318" cy="959298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C264A4-BB32-4E98-39FE-CD3E1703301F}"/>
              </a:ext>
            </a:extLst>
          </p:cNvPr>
          <p:cNvGrpSpPr/>
          <p:nvPr/>
        </p:nvGrpSpPr>
        <p:grpSpPr>
          <a:xfrm>
            <a:off x="8937481" y="1450660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A99832A2-10A7-7899-105B-7B1202A1A25F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91EE89-ED33-C2E4-8E8B-1B18440F5942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3279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97D819-ECBF-31C3-2C8B-1146F594DF78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05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AE3DE4B-9560-763F-CD9B-8C282DDE887D}"/>
                </a:ext>
              </a:extLst>
            </p:cNvPr>
            <p:cNvSpPr/>
            <p:nvPr/>
          </p:nvSpPr>
          <p:spPr>
            <a:xfrm flipH="1">
              <a:off x="1067826" y="3534957"/>
              <a:ext cx="1402184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Play the translation</a:t>
              </a:r>
            </a:p>
          </p:txBody>
        </p: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A5E28F02-7EEC-4AEF-D857-7FF9D4AE1D95}"/>
              </a:ext>
            </a:extLst>
          </p:cNvPr>
          <p:cNvSpPr/>
          <p:nvPr/>
        </p:nvSpPr>
        <p:spPr>
          <a:xfrm>
            <a:off x="8463852" y="2507723"/>
            <a:ext cx="958318" cy="959298"/>
          </a:xfrm>
          <a:prstGeom prst="arc">
            <a:avLst>
              <a:gd name="adj1" fmla="val 20910495"/>
              <a:gd name="adj2" fmla="val 7462728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Google Shape;225;p33">
            <a:extLst>
              <a:ext uri="{FF2B5EF4-FFF2-40B4-BE49-F238E27FC236}">
                <a16:creationId xmlns:a16="http://schemas.microsoft.com/office/drawing/2014/main" id="{4522EC05-F41D-0975-2458-00ECBBE9E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0378" y="9578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Free- Google Translate API</a:t>
            </a:r>
            <a:endParaRPr sz="3200" b="1" dirty="0"/>
          </a:p>
        </p:txBody>
      </p:sp>
      <p:sp>
        <p:nvSpPr>
          <p:cNvPr id="3" name="Google Shape;225;p33">
            <a:extLst>
              <a:ext uri="{FF2B5EF4-FFF2-40B4-BE49-F238E27FC236}">
                <a16:creationId xmlns:a16="http://schemas.microsoft.com/office/drawing/2014/main" id="{BF897B6A-0EDE-941A-67C8-82FE6378C57F}"/>
              </a:ext>
            </a:extLst>
          </p:cNvPr>
          <p:cNvSpPr txBox="1">
            <a:spLocks/>
          </p:cNvSpPr>
          <p:nvPr/>
        </p:nvSpPr>
        <p:spPr>
          <a:xfrm>
            <a:off x="3205332" y="3741457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sz="3200" b="1" dirty="0"/>
              <a:t>Premium- OpenAI ChatGPT API</a:t>
            </a:r>
          </a:p>
        </p:txBody>
      </p:sp>
      <p:sp>
        <p:nvSpPr>
          <p:cNvPr id="4" name="Graphic 5">
            <a:extLst>
              <a:ext uri="{FF2B5EF4-FFF2-40B4-BE49-F238E27FC236}">
                <a16:creationId xmlns:a16="http://schemas.microsoft.com/office/drawing/2014/main" id="{9BA12918-6A6A-B044-C426-CE2593B11CA1}"/>
              </a:ext>
            </a:extLst>
          </p:cNvPr>
          <p:cNvSpPr/>
          <p:nvPr/>
        </p:nvSpPr>
        <p:spPr>
          <a:xfrm>
            <a:off x="3072021" y="5113779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5">
            <a:extLst>
              <a:ext uri="{FF2B5EF4-FFF2-40B4-BE49-F238E27FC236}">
                <a16:creationId xmlns:a16="http://schemas.microsoft.com/office/drawing/2014/main" id="{2B54D05C-77F9-BBD1-B9B8-5A5255BFDAA4}"/>
              </a:ext>
            </a:extLst>
          </p:cNvPr>
          <p:cNvSpPr/>
          <p:nvPr/>
        </p:nvSpPr>
        <p:spPr>
          <a:xfrm>
            <a:off x="4258174" y="4722929"/>
            <a:ext cx="1494210" cy="1331808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 sz="1600"/>
          </a:p>
        </p:txBody>
      </p:sp>
      <p:sp>
        <p:nvSpPr>
          <p:cNvPr id="6" name="Graphic 5">
            <a:extLst>
              <a:ext uri="{FF2B5EF4-FFF2-40B4-BE49-F238E27FC236}">
                <a16:creationId xmlns:a16="http://schemas.microsoft.com/office/drawing/2014/main" id="{08D29280-898D-07CE-554A-DF31A4076A82}"/>
              </a:ext>
            </a:extLst>
          </p:cNvPr>
          <p:cNvSpPr/>
          <p:nvPr/>
        </p:nvSpPr>
        <p:spPr>
          <a:xfrm>
            <a:off x="6556244" y="4929186"/>
            <a:ext cx="1970706" cy="1754721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42F74054-7136-C298-954D-3CE5EA37A066}"/>
              </a:ext>
            </a:extLst>
          </p:cNvPr>
          <p:cNvSpPr/>
          <p:nvPr/>
        </p:nvSpPr>
        <p:spPr>
          <a:xfrm>
            <a:off x="7991520" y="4699793"/>
            <a:ext cx="1494210" cy="1331808"/>
          </a:xfrm>
          <a:custGeom>
            <a:avLst/>
            <a:gdLst>
              <a:gd name="connsiteX0" fmla="*/ 1584793 w 2249492"/>
              <a:gd name="connsiteY0" fmla="*/ 0 h 2002952"/>
              <a:gd name="connsiteX1" fmla="*/ 664699 w 2249492"/>
              <a:gd name="connsiteY1" fmla="*/ 0 h 2002952"/>
              <a:gd name="connsiteX2" fmla="*/ 487456 w 2249492"/>
              <a:gd name="connsiteY2" fmla="*/ 102326 h 2002952"/>
              <a:gd name="connsiteX3" fmla="*/ 27409 w 2249492"/>
              <a:gd name="connsiteY3" fmla="*/ 899150 h 2002952"/>
              <a:gd name="connsiteX4" fmla="*/ 27409 w 2249492"/>
              <a:gd name="connsiteY4" fmla="*/ 1103803 h 2002952"/>
              <a:gd name="connsiteX5" fmla="*/ 487456 w 2249492"/>
              <a:gd name="connsiteY5" fmla="*/ 1900627 h 2002952"/>
              <a:gd name="connsiteX6" fmla="*/ 664699 w 2249492"/>
              <a:gd name="connsiteY6" fmla="*/ 2002953 h 2002952"/>
              <a:gd name="connsiteX7" fmla="*/ 1584793 w 2249492"/>
              <a:gd name="connsiteY7" fmla="*/ 2002953 h 2002952"/>
              <a:gd name="connsiteX8" fmla="*/ 1762037 w 2249492"/>
              <a:gd name="connsiteY8" fmla="*/ 1900627 h 2002952"/>
              <a:gd name="connsiteX9" fmla="*/ 2222083 w 2249492"/>
              <a:gd name="connsiteY9" fmla="*/ 1103803 h 2002952"/>
              <a:gd name="connsiteX10" fmla="*/ 2222083 w 2249492"/>
              <a:gd name="connsiteY10" fmla="*/ 899150 h 2002952"/>
              <a:gd name="connsiteX11" fmla="*/ 1762037 w 2249492"/>
              <a:gd name="connsiteY11" fmla="*/ 102326 h 2002952"/>
              <a:gd name="connsiteX12" fmla="*/ 1584793 w 2249492"/>
              <a:gd name="connsiteY12" fmla="*/ 0 h 200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9492" h="2002952">
                <a:moveTo>
                  <a:pt x="1584793" y="0"/>
                </a:moveTo>
                <a:lnTo>
                  <a:pt x="664699" y="0"/>
                </a:lnTo>
                <a:cubicBezTo>
                  <a:pt x="591609" y="0"/>
                  <a:pt x="524071" y="39005"/>
                  <a:pt x="487456" y="102326"/>
                </a:cubicBezTo>
                <a:lnTo>
                  <a:pt x="27409" y="899150"/>
                </a:lnTo>
                <a:cubicBezTo>
                  <a:pt x="-9136" y="962472"/>
                  <a:pt x="-9136" y="1040481"/>
                  <a:pt x="27409" y="1103803"/>
                </a:cubicBezTo>
                <a:lnTo>
                  <a:pt x="487456" y="1900627"/>
                </a:lnTo>
                <a:cubicBezTo>
                  <a:pt x="524001" y="1963948"/>
                  <a:pt x="591539" y="2002953"/>
                  <a:pt x="664699" y="2002953"/>
                </a:cubicBezTo>
                <a:lnTo>
                  <a:pt x="1584793" y="2002953"/>
                </a:lnTo>
                <a:cubicBezTo>
                  <a:pt x="1657883" y="2002953"/>
                  <a:pt x="1725421" y="1963948"/>
                  <a:pt x="1762037" y="1900627"/>
                </a:cubicBezTo>
                <a:lnTo>
                  <a:pt x="2222083" y="1103803"/>
                </a:lnTo>
                <a:cubicBezTo>
                  <a:pt x="2258629" y="1040481"/>
                  <a:pt x="2258629" y="962472"/>
                  <a:pt x="2222083" y="899150"/>
                </a:cubicBezTo>
                <a:lnTo>
                  <a:pt x="1762037" y="102326"/>
                </a:lnTo>
                <a:cubicBezTo>
                  <a:pt x="1725492" y="39005"/>
                  <a:pt x="1657883" y="0"/>
                  <a:pt x="1584793" y="0"/>
                </a:cubicBezTo>
                <a:close/>
              </a:path>
            </a:pathLst>
          </a:custGeom>
          <a:solidFill>
            <a:schemeClr val="tx1">
              <a:alpha val="22000"/>
            </a:schemeClr>
          </a:solidFill>
          <a:ln w="7025" cap="flat">
            <a:noFill/>
            <a:prstDash val="solid"/>
            <a:miter/>
          </a:ln>
          <a:effectLst>
            <a:softEdge rad="330200"/>
          </a:effectLst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34F1A0-D89E-08FB-77DA-CD51BC7060F3}"/>
              </a:ext>
            </a:extLst>
          </p:cNvPr>
          <p:cNvGrpSpPr/>
          <p:nvPr/>
        </p:nvGrpSpPr>
        <p:grpSpPr>
          <a:xfrm>
            <a:off x="1061554" y="4383818"/>
            <a:ext cx="1665583" cy="1462749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10" name="Graphic 5">
              <a:extLst>
                <a:ext uri="{FF2B5EF4-FFF2-40B4-BE49-F238E27FC236}">
                  <a16:creationId xmlns:a16="http://schemas.microsoft.com/office/drawing/2014/main" id="{DA177A0E-B613-F130-D3A8-697782D87896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950853-0F39-2F3C-FB99-ED6A60079551}"/>
                </a:ext>
              </a:extLst>
            </p:cNvPr>
            <p:cNvCxnSpPr>
              <a:cxnSpLocks/>
            </p:cNvCxnSpPr>
            <p:nvPr/>
          </p:nvCxnSpPr>
          <p:spPr>
            <a:xfrm>
              <a:off x="975079" y="3386956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BA1315-31C3-0BCE-3880-A87E0816A342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01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B4B6CF-A1CA-1ECD-576C-45F11C635F97}"/>
                </a:ext>
              </a:extLst>
            </p:cNvPr>
            <p:cNvSpPr/>
            <p:nvPr/>
          </p:nvSpPr>
          <p:spPr>
            <a:xfrm flipH="1">
              <a:off x="988951" y="3455588"/>
              <a:ext cx="1555289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HTTP request to OpenAI API</a:t>
              </a:r>
              <a:endParaRPr lang="en-IN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5DABB3BA-5FA5-79AF-5670-EAF198F598A8}"/>
              </a:ext>
            </a:extLst>
          </p:cNvPr>
          <p:cNvSpPr/>
          <p:nvPr/>
        </p:nvSpPr>
        <p:spPr>
          <a:xfrm>
            <a:off x="2343405" y="4656625"/>
            <a:ext cx="958318" cy="959298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AB8C7E-26A3-E1C2-2893-FFAAC46617FE}"/>
              </a:ext>
            </a:extLst>
          </p:cNvPr>
          <p:cNvGrpSpPr/>
          <p:nvPr/>
        </p:nvGrpSpPr>
        <p:grpSpPr>
          <a:xfrm>
            <a:off x="2978151" y="5256093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8A12381E-9F25-4E79-F48E-8FB392DA7D71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58EAC41-591F-15FF-4B5F-5858075F27DE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83" y="3426702"/>
              <a:ext cx="1534161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278F88-28D0-959E-318A-A23497EA0BF6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02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1D7F40B-15BF-DD9A-C720-20ECE591BE52}"/>
                </a:ext>
              </a:extLst>
            </p:cNvPr>
            <p:cNvSpPr/>
            <p:nvPr/>
          </p:nvSpPr>
          <p:spPr>
            <a:xfrm flipH="1">
              <a:off x="987493" y="3552822"/>
              <a:ext cx="1430518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Receive captured text</a:t>
              </a:r>
              <a:endParaRPr lang="en-IN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D7879E5-4249-EAF6-97B3-8E1F08BF33C0}"/>
              </a:ext>
            </a:extLst>
          </p:cNvPr>
          <p:cNvGrpSpPr/>
          <p:nvPr/>
        </p:nvGrpSpPr>
        <p:grpSpPr>
          <a:xfrm>
            <a:off x="4617589" y="4503785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62" name="Graphic 5">
              <a:extLst>
                <a:ext uri="{FF2B5EF4-FFF2-40B4-BE49-F238E27FC236}">
                  <a16:creationId xmlns:a16="http://schemas.microsoft.com/office/drawing/2014/main" id="{75003889-9D8D-E302-1492-5B460F60EB3B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588D537-436E-EE94-2645-6D01C9AACAAE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450652"/>
              <a:ext cx="1534161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66B86B2-3C2E-4633-6B17-8FDABD4BCA80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03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65E5CF-2467-6884-7B57-225BDD1ECFA1}"/>
                </a:ext>
              </a:extLst>
            </p:cNvPr>
            <p:cNvSpPr/>
            <p:nvPr/>
          </p:nvSpPr>
          <p:spPr>
            <a:xfrm flipH="1">
              <a:off x="845594" y="3597752"/>
              <a:ext cx="1854957" cy="80043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Receive users Specification</a:t>
              </a:r>
              <a:endParaRPr lang="en-IN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6" name="Arc 65">
            <a:extLst>
              <a:ext uri="{FF2B5EF4-FFF2-40B4-BE49-F238E27FC236}">
                <a16:creationId xmlns:a16="http://schemas.microsoft.com/office/drawing/2014/main" id="{5E7F8360-1F7A-995C-FC67-841240B6A70D}"/>
              </a:ext>
            </a:extLst>
          </p:cNvPr>
          <p:cNvSpPr/>
          <p:nvPr/>
        </p:nvSpPr>
        <p:spPr>
          <a:xfrm>
            <a:off x="4177856" y="5537884"/>
            <a:ext cx="958318" cy="959298"/>
          </a:xfrm>
          <a:prstGeom prst="arc">
            <a:avLst>
              <a:gd name="adj1" fmla="val 20910495"/>
              <a:gd name="adj2" fmla="val 7462728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08B0A7-67BC-64A7-00A7-8E50B943440C}"/>
              </a:ext>
            </a:extLst>
          </p:cNvPr>
          <p:cNvGrpSpPr/>
          <p:nvPr/>
        </p:nvGrpSpPr>
        <p:grpSpPr>
          <a:xfrm>
            <a:off x="6528340" y="5142669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68" name="Graphic 5">
              <a:extLst>
                <a:ext uri="{FF2B5EF4-FFF2-40B4-BE49-F238E27FC236}">
                  <a16:creationId xmlns:a16="http://schemas.microsoft.com/office/drawing/2014/main" id="{6FF5EA57-93C6-0C7D-244D-2B86223031AF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ECAA98E-E023-3892-70B6-0A7F562DD4DF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0025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E5724D-0239-7C45-1ACC-6F3A76F5F908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04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4DAB5B-2C37-7B61-A454-4B0B2F08D398}"/>
                </a:ext>
              </a:extLst>
            </p:cNvPr>
            <p:cNvSpPr/>
            <p:nvPr/>
          </p:nvSpPr>
          <p:spPr>
            <a:xfrm flipH="1">
              <a:off x="934507" y="3553429"/>
              <a:ext cx="1580684" cy="7585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Process Translation</a:t>
              </a:r>
            </a:p>
          </p:txBody>
        </p:sp>
      </p:grpSp>
      <p:sp>
        <p:nvSpPr>
          <p:cNvPr id="72" name="Arc 71">
            <a:extLst>
              <a:ext uri="{FF2B5EF4-FFF2-40B4-BE49-F238E27FC236}">
                <a16:creationId xmlns:a16="http://schemas.microsoft.com/office/drawing/2014/main" id="{476FFE3D-C7C5-920D-E072-D9633BACEACB}"/>
              </a:ext>
            </a:extLst>
          </p:cNvPr>
          <p:cNvSpPr/>
          <p:nvPr/>
        </p:nvSpPr>
        <p:spPr>
          <a:xfrm>
            <a:off x="5760719" y="4816194"/>
            <a:ext cx="958318" cy="959298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5879E8-0C82-3980-4CB9-8AFE2C2E1090}"/>
              </a:ext>
            </a:extLst>
          </p:cNvPr>
          <p:cNvGrpSpPr/>
          <p:nvPr/>
        </p:nvGrpSpPr>
        <p:grpSpPr>
          <a:xfrm>
            <a:off x="8242457" y="4385285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74" name="Graphic 5">
              <a:extLst>
                <a:ext uri="{FF2B5EF4-FFF2-40B4-BE49-F238E27FC236}">
                  <a16:creationId xmlns:a16="http://schemas.microsoft.com/office/drawing/2014/main" id="{E34855C3-00C3-3B05-AAC4-8CADA019E0F6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1300D-FBE4-6D2D-4FD3-5FD83C94D127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383279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E068B44-FBDC-8A7F-C568-BB3DB951A524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05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5785DD-9022-8DE0-688C-ECBFBAB12816}"/>
                </a:ext>
              </a:extLst>
            </p:cNvPr>
            <p:cNvSpPr/>
            <p:nvPr/>
          </p:nvSpPr>
          <p:spPr>
            <a:xfrm flipH="1">
              <a:off x="1067826" y="3534957"/>
              <a:ext cx="1402184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Translation Displayed</a:t>
              </a:r>
            </a:p>
          </p:txBody>
        </p:sp>
      </p:grpSp>
      <p:sp>
        <p:nvSpPr>
          <p:cNvPr id="78" name="Arc 77">
            <a:extLst>
              <a:ext uri="{FF2B5EF4-FFF2-40B4-BE49-F238E27FC236}">
                <a16:creationId xmlns:a16="http://schemas.microsoft.com/office/drawing/2014/main" id="{F2DDF0B3-6AE4-CC46-FC69-AF18F1C72F7C}"/>
              </a:ext>
            </a:extLst>
          </p:cNvPr>
          <p:cNvSpPr/>
          <p:nvPr/>
        </p:nvSpPr>
        <p:spPr>
          <a:xfrm>
            <a:off x="7768828" y="5442348"/>
            <a:ext cx="958318" cy="959298"/>
          </a:xfrm>
          <a:prstGeom prst="arc">
            <a:avLst>
              <a:gd name="adj1" fmla="val 20910495"/>
              <a:gd name="adj2" fmla="val 7462728"/>
            </a:avLst>
          </a:prstGeom>
          <a:ln w="25400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E93C0C02-5AC9-9741-927B-13D5945F2A8C}"/>
              </a:ext>
            </a:extLst>
          </p:cNvPr>
          <p:cNvSpPr/>
          <p:nvPr/>
        </p:nvSpPr>
        <p:spPr>
          <a:xfrm>
            <a:off x="9364883" y="4543201"/>
            <a:ext cx="958318" cy="959298"/>
          </a:xfrm>
          <a:prstGeom prst="arc">
            <a:avLst>
              <a:gd name="adj1" fmla="val 15297731"/>
              <a:gd name="adj2" fmla="val 0"/>
            </a:avLst>
          </a:prstGeom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ED42AC3-347B-5C99-59A0-6F4FE6B2969F}"/>
              </a:ext>
            </a:extLst>
          </p:cNvPr>
          <p:cNvGrpSpPr/>
          <p:nvPr/>
        </p:nvGrpSpPr>
        <p:grpSpPr>
          <a:xfrm>
            <a:off x="9999629" y="5142669"/>
            <a:ext cx="1494210" cy="1331808"/>
            <a:chOff x="621804" y="2636912"/>
            <a:chExt cx="2249492" cy="200295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88" name="Graphic 5">
              <a:extLst>
                <a:ext uri="{FF2B5EF4-FFF2-40B4-BE49-F238E27FC236}">
                  <a16:creationId xmlns:a16="http://schemas.microsoft.com/office/drawing/2014/main" id="{4578BCB3-DB33-51B8-DBDE-6B972EF091BC}"/>
                </a:ext>
              </a:extLst>
            </p:cNvPr>
            <p:cNvSpPr/>
            <p:nvPr/>
          </p:nvSpPr>
          <p:spPr>
            <a:xfrm>
              <a:off x="621804" y="2636912"/>
              <a:ext cx="2249492" cy="2002952"/>
            </a:xfrm>
            <a:custGeom>
              <a:avLst/>
              <a:gdLst>
                <a:gd name="connsiteX0" fmla="*/ 1584793 w 2249492"/>
                <a:gd name="connsiteY0" fmla="*/ 0 h 2002952"/>
                <a:gd name="connsiteX1" fmla="*/ 664699 w 2249492"/>
                <a:gd name="connsiteY1" fmla="*/ 0 h 2002952"/>
                <a:gd name="connsiteX2" fmla="*/ 487456 w 2249492"/>
                <a:gd name="connsiteY2" fmla="*/ 102326 h 2002952"/>
                <a:gd name="connsiteX3" fmla="*/ 27409 w 2249492"/>
                <a:gd name="connsiteY3" fmla="*/ 899150 h 2002952"/>
                <a:gd name="connsiteX4" fmla="*/ 27409 w 2249492"/>
                <a:gd name="connsiteY4" fmla="*/ 1103803 h 2002952"/>
                <a:gd name="connsiteX5" fmla="*/ 487456 w 2249492"/>
                <a:gd name="connsiteY5" fmla="*/ 1900627 h 2002952"/>
                <a:gd name="connsiteX6" fmla="*/ 664699 w 2249492"/>
                <a:gd name="connsiteY6" fmla="*/ 2002953 h 2002952"/>
                <a:gd name="connsiteX7" fmla="*/ 1584793 w 2249492"/>
                <a:gd name="connsiteY7" fmla="*/ 2002953 h 2002952"/>
                <a:gd name="connsiteX8" fmla="*/ 1762037 w 2249492"/>
                <a:gd name="connsiteY8" fmla="*/ 1900627 h 2002952"/>
                <a:gd name="connsiteX9" fmla="*/ 2222083 w 2249492"/>
                <a:gd name="connsiteY9" fmla="*/ 1103803 h 2002952"/>
                <a:gd name="connsiteX10" fmla="*/ 2222083 w 2249492"/>
                <a:gd name="connsiteY10" fmla="*/ 899150 h 2002952"/>
                <a:gd name="connsiteX11" fmla="*/ 1762037 w 2249492"/>
                <a:gd name="connsiteY11" fmla="*/ 102326 h 2002952"/>
                <a:gd name="connsiteX12" fmla="*/ 1584793 w 2249492"/>
                <a:gd name="connsiteY12" fmla="*/ 0 h 200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9492" h="2002952">
                  <a:moveTo>
                    <a:pt x="1584793" y="0"/>
                  </a:moveTo>
                  <a:lnTo>
                    <a:pt x="664699" y="0"/>
                  </a:lnTo>
                  <a:cubicBezTo>
                    <a:pt x="591609" y="0"/>
                    <a:pt x="524071" y="39005"/>
                    <a:pt x="487456" y="102326"/>
                  </a:cubicBezTo>
                  <a:lnTo>
                    <a:pt x="27409" y="899150"/>
                  </a:lnTo>
                  <a:cubicBezTo>
                    <a:pt x="-9136" y="962472"/>
                    <a:pt x="-9136" y="1040481"/>
                    <a:pt x="27409" y="1103803"/>
                  </a:cubicBezTo>
                  <a:lnTo>
                    <a:pt x="487456" y="1900627"/>
                  </a:lnTo>
                  <a:cubicBezTo>
                    <a:pt x="524001" y="1963948"/>
                    <a:pt x="591539" y="2002953"/>
                    <a:pt x="664699" y="2002953"/>
                  </a:cubicBezTo>
                  <a:lnTo>
                    <a:pt x="1584793" y="2002953"/>
                  </a:lnTo>
                  <a:cubicBezTo>
                    <a:pt x="1657883" y="2002953"/>
                    <a:pt x="1725421" y="1963948"/>
                    <a:pt x="1762037" y="1900627"/>
                  </a:cubicBezTo>
                  <a:lnTo>
                    <a:pt x="2222083" y="1103803"/>
                  </a:lnTo>
                  <a:cubicBezTo>
                    <a:pt x="2258629" y="1040481"/>
                    <a:pt x="2258629" y="962472"/>
                    <a:pt x="2222083" y="899150"/>
                  </a:cubicBezTo>
                  <a:lnTo>
                    <a:pt x="1762037" y="102326"/>
                  </a:lnTo>
                  <a:cubicBezTo>
                    <a:pt x="1725492" y="39005"/>
                    <a:pt x="1657883" y="0"/>
                    <a:pt x="1584793" y="0"/>
                  </a:cubicBezTo>
                  <a:close/>
                </a:path>
              </a:pathLst>
            </a:custGeom>
            <a:grpFill/>
            <a:ln w="7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086D2A-3A27-AD91-9374-5D71821F4090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0" y="3513032"/>
              <a:ext cx="1534160" cy="0"/>
            </a:xfrm>
            <a:prstGeom prst="line">
              <a:avLst/>
            </a:prstGeom>
            <a:grp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9ACAA1-354E-8C48-0143-CA7204A97B0E}"/>
                </a:ext>
              </a:extLst>
            </p:cNvPr>
            <p:cNvSpPr txBox="1"/>
            <p:nvPr/>
          </p:nvSpPr>
          <p:spPr>
            <a:xfrm>
              <a:off x="1246676" y="2836544"/>
              <a:ext cx="999748" cy="546735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ea typeface="Segoe UI Black" panose="020B0A02040204020203" pitchFamily="34" charset="0"/>
                </a:rPr>
                <a:t>06</a:t>
              </a:r>
              <a:endParaRPr lang="en-US" sz="2000" b="1" dirty="0">
                <a:solidFill>
                  <a:schemeClr val="bg1"/>
                </a:solidFill>
                <a:ea typeface="Segoe UI Black" panose="020B0A02040204020203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C810B1-7691-8B81-91F4-4D234DD16658}"/>
                </a:ext>
              </a:extLst>
            </p:cNvPr>
            <p:cNvSpPr/>
            <p:nvPr/>
          </p:nvSpPr>
          <p:spPr>
            <a:xfrm flipH="1">
              <a:off x="987493" y="3552822"/>
              <a:ext cx="1430518" cy="800438"/>
            </a:xfrm>
            <a:prstGeom prst="rect">
              <a:avLst/>
            </a:prstGeom>
            <a:grpFill/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Play The translation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5C7DDCD-ACE6-5C19-3D45-67B150C86306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90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>
            <a:spLocks noGrp="1"/>
          </p:cNvSpPr>
          <p:nvPr>
            <p:ph type="title"/>
          </p:nvPr>
        </p:nvSpPr>
        <p:spPr>
          <a:xfrm>
            <a:off x="637547" y="36186"/>
            <a:ext cx="10272000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4800" b="1" u="sng" dirty="0">
                <a:solidFill>
                  <a:schemeClr val="dk1"/>
                </a:solidFill>
                <a:latin typeface="Aptos" panose="020B0004020202020204" pitchFamily="34" charset="0"/>
                <a:sym typeface="Epilogue"/>
              </a:rPr>
              <a:t>Flow Diagram</a:t>
            </a:r>
          </a:p>
        </p:txBody>
      </p:sp>
      <p:sp>
        <p:nvSpPr>
          <p:cNvPr id="8" name="Google Shape;431;p44">
            <a:extLst>
              <a:ext uri="{FF2B5EF4-FFF2-40B4-BE49-F238E27FC236}">
                <a16:creationId xmlns:a16="http://schemas.microsoft.com/office/drawing/2014/main" id="{A17E8980-0C70-C086-B19D-331E37A06B25}"/>
              </a:ext>
            </a:extLst>
          </p:cNvPr>
          <p:cNvSpPr txBox="1">
            <a:spLocks/>
          </p:cNvSpPr>
          <p:nvPr/>
        </p:nvSpPr>
        <p:spPr>
          <a:xfrm>
            <a:off x="1981733" y="2408568"/>
            <a:ext cx="7897200" cy="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endParaRPr lang="en-US" sz="1600"/>
          </a:p>
        </p:txBody>
      </p:sp>
      <p:pic>
        <p:nvPicPr>
          <p:cNvPr id="6" name="Picture 5" descr="A diagram of a language&#10;&#10;Description automatically generated">
            <a:extLst>
              <a:ext uri="{FF2B5EF4-FFF2-40B4-BE49-F238E27FC236}">
                <a16:creationId xmlns:a16="http://schemas.microsoft.com/office/drawing/2014/main" id="{0702C4BA-387E-5C52-F3AF-3BD79A948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" y="702247"/>
            <a:ext cx="9830308" cy="56623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ED175-E833-CC5A-9B4F-6A715085D26D}"/>
              </a:ext>
            </a:extLst>
          </p:cNvPr>
          <p:cNvSpPr txBox="1"/>
          <p:nvPr/>
        </p:nvSpPr>
        <p:spPr>
          <a:xfrm>
            <a:off x="649041" y="63646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8178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27;p44">
            <a:extLst>
              <a:ext uri="{FF2B5EF4-FFF2-40B4-BE49-F238E27FC236}">
                <a16:creationId xmlns:a16="http://schemas.microsoft.com/office/drawing/2014/main" id="{D7B17CE2-831B-0CE5-1B87-1B0838BEF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86117" y="745353"/>
            <a:ext cx="4878881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4800" b="1" u="sng" dirty="0">
                <a:solidFill>
                  <a:schemeClr val="dk1"/>
                </a:solidFill>
                <a:latin typeface="Aptos" panose="020B0004020202020204" pitchFamily="34" charset="0"/>
                <a:sym typeface="Epilogue"/>
              </a:rPr>
              <a:t>Implementation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7D111-A068-B4C7-42E9-7701C826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55" y="2605811"/>
            <a:ext cx="1303979" cy="15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A6C8421B-6347-9F04-1B01-685F8E2015BC}"/>
              </a:ext>
            </a:extLst>
          </p:cNvPr>
          <p:cNvCxnSpPr>
            <a:cxnSpLocks/>
          </p:cNvCxnSpPr>
          <p:nvPr/>
        </p:nvCxnSpPr>
        <p:spPr>
          <a:xfrm>
            <a:off x="5067300" y="4200700"/>
            <a:ext cx="5700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884C3333-8D3D-C9F9-67A5-53F0587117F7}"/>
              </a:ext>
            </a:extLst>
          </p:cNvPr>
          <p:cNvCxnSpPr>
            <a:cxnSpLocks/>
          </p:cNvCxnSpPr>
          <p:nvPr/>
        </p:nvCxnSpPr>
        <p:spPr>
          <a:xfrm>
            <a:off x="1620419" y="4200700"/>
            <a:ext cx="1732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27;p44">
            <a:extLst>
              <a:ext uri="{FF2B5EF4-FFF2-40B4-BE49-F238E27FC236}">
                <a16:creationId xmlns:a16="http://schemas.microsoft.com/office/drawing/2014/main" id="{90B24E3A-1FDA-589A-F7EF-B1F61B130510}"/>
              </a:ext>
            </a:extLst>
          </p:cNvPr>
          <p:cNvSpPr txBox="1">
            <a:spLocks/>
          </p:cNvSpPr>
          <p:nvPr/>
        </p:nvSpPr>
        <p:spPr>
          <a:xfrm>
            <a:off x="7050062" y="4200700"/>
            <a:ext cx="2004567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3200" dirty="0">
                <a:solidFill>
                  <a:schemeClr val="dk1"/>
                </a:solidFill>
                <a:latin typeface="Aptos" panose="020B0004020202020204" pitchFamily="34" charset="0"/>
                <a:sym typeface="Epilogue"/>
              </a:rPr>
              <a:t>Frontend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3BCF13-CB34-3CB6-FCE7-DA13FF1AA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1" y="2252369"/>
            <a:ext cx="45148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427;p44">
            <a:extLst>
              <a:ext uri="{FF2B5EF4-FFF2-40B4-BE49-F238E27FC236}">
                <a16:creationId xmlns:a16="http://schemas.microsoft.com/office/drawing/2014/main" id="{A17C8F02-D051-1D91-F7DD-0742FEF37CE3}"/>
              </a:ext>
            </a:extLst>
          </p:cNvPr>
          <p:cNvSpPr txBox="1">
            <a:spLocks/>
          </p:cNvSpPr>
          <p:nvPr/>
        </p:nvSpPr>
        <p:spPr>
          <a:xfrm>
            <a:off x="5606086" y="1943197"/>
            <a:ext cx="1537165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3200" dirty="0" err="1">
                <a:solidFill>
                  <a:schemeClr val="dk1"/>
                </a:solidFill>
                <a:latin typeface="Aptos" panose="020B0004020202020204" pitchFamily="34" charset="0"/>
                <a:sym typeface="Epilogue"/>
              </a:rPr>
              <a:t>Preact</a:t>
            </a:r>
            <a:endParaRPr lang="en-US" sz="3200" dirty="0">
              <a:solidFill>
                <a:schemeClr val="dk1"/>
              </a:solidFill>
              <a:latin typeface="Aptos" panose="020B0004020202020204" pitchFamily="34" charset="0"/>
              <a:sym typeface="Epilogue"/>
            </a:endParaRPr>
          </a:p>
        </p:txBody>
      </p:sp>
      <p:sp>
        <p:nvSpPr>
          <p:cNvPr id="22" name="Google Shape;427;p44">
            <a:extLst>
              <a:ext uri="{FF2B5EF4-FFF2-40B4-BE49-F238E27FC236}">
                <a16:creationId xmlns:a16="http://schemas.microsoft.com/office/drawing/2014/main" id="{DF4EADCC-BE1E-697A-69E0-DFE45E156576}"/>
              </a:ext>
            </a:extLst>
          </p:cNvPr>
          <p:cNvSpPr txBox="1">
            <a:spLocks/>
          </p:cNvSpPr>
          <p:nvPr/>
        </p:nvSpPr>
        <p:spPr>
          <a:xfrm>
            <a:off x="1624423" y="4200699"/>
            <a:ext cx="2004567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3200" dirty="0">
                <a:solidFill>
                  <a:schemeClr val="dk1"/>
                </a:solidFill>
                <a:latin typeface="Aptos" panose="020B0004020202020204" pitchFamily="34" charset="0"/>
                <a:sym typeface="Epilogue"/>
              </a:rPr>
              <a:t>Backend</a:t>
            </a:r>
          </a:p>
        </p:txBody>
      </p:sp>
      <p:sp>
        <p:nvSpPr>
          <p:cNvPr id="23" name="Google Shape;427;p44">
            <a:extLst>
              <a:ext uri="{FF2B5EF4-FFF2-40B4-BE49-F238E27FC236}">
                <a16:creationId xmlns:a16="http://schemas.microsoft.com/office/drawing/2014/main" id="{CADBDC12-7425-AA25-11F0-1926F4FE6450}"/>
              </a:ext>
            </a:extLst>
          </p:cNvPr>
          <p:cNvSpPr txBox="1">
            <a:spLocks/>
          </p:cNvSpPr>
          <p:nvPr/>
        </p:nvSpPr>
        <p:spPr>
          <a:xfrm>
            <a:off x="1475950" y="1943197"/>
            <a:ext cx="1770867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3200" dirty="0">
                <a:solidFill>
                  <a:schemeClr val="dk1"/>
                </a:solidFill>
                <a:latin typeface="Aptos" panose="020B0004020202020204" pitchFamily="34" charset="0"/>
                <a:sym typeface="Epilogue"/>
              </a:rPr>
              <a:t>Node.JS</a:t>
            </a:r>
          </a:p>
        </p:txBody>
      </p:sp>
      <p:pic>
        <p:nvPicPr>
          <p:cNvPr id="2" name="Picture 2" descr="Tailwind CSS Basics. I spent the past week building a… | by starrdev |  Medium">
            <a:extLst>
              <a:ext uri="{FF2B5EF4-FFF2-40B4-BE49-F238E27FC236}">
                <a16:creationId xmlns:a16="http://schemas.microsoft.com/office/drawing/2014/main" id="{BB8E2128-3DC4-E316-D598-F5735A8D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31" y="2456610"/>
            <a:ext cx="34480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27;p44">
            <a:extLst>
              <a:ext uri="{FF2B5EF4-FFF2-40B4-BE49-F238E27FC236}">
                <a16:creationId xmlns:a16="http://schemas.microsoft.com/office/drawing/2014/main" id="{C5F3A3F5-E68B-7168-BE34-8026C8BDE7C4}"/>
              </a:ext>
            </a:extLst>
          </p:cNvPr>
          <p:cNvSpPr txBox="1">
            <a:spLocks/>
          </p:cNvSpPr>
          <p:nvPr/>
        </p:nvSpPr>
        <p:spPr>
          <a:xfrm>
            <a:off x="8876311" y="1943197"/>
            <a:ext cx="1537165" cy="841947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600"/>
            </a:pPr>
            <a:endParaRPr lang="en-US" sz="3200" dirty="0">
              <a:solidFill>
                <a:schemeClr val="dk1"/>
              </a:solidFill>
              <a:latin typeface="Aptos" panose="020B0004020202020204" pitchFamily="34" charset="0"/>
              <a:sym typeface="Epilog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806C4-4CAB-35F2-A79E-ADE1ABF615BD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9;p47">
            <a:extLst>
              <a:ext uri="{FF2B5EF4-FFF2-40B4-BE49-F238E27FC236}">
                <a16:creationId xmlns:a16="http://schemas.microsoft.com/office/drawing/2014/main" id="{F059122C-69EF-04A1-1500-AF6AFC87815F}"/>
              </a:ext>
            </a:extLst>
          </p:cNvPr>
          <p:cNvSpPr txBox="1">
            <a:spLocks/>
          </p:cNvSpPr>
          <p:nvPr/>
        </p:nvSpPr>
        <p:spPr>
          <a:xfrm>
            <a:off x="4782310" y="-319592"/>
            <a:ext cx="3694179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Interface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9AF5746-9526-7A1D-9BCA-B410A6A7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6" y="946085"/>
            <a:ext cx="3498919" cy="472780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4336C69-A735-4C8C-B15D-ADFBF9E0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30" y="946085"/>
            <a:ext cx="3657133" cy="47278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Google Shape;489;p47">
            <a:extLst>
              <a:ext uri="{FF2B5EF4-FFF2-40B4-BE49-F238E27FC236}">
                <a16:creationId xmlns:a16="http://schemas.microsoft.com/office/drawing/2014/main" id="{EF373718-394C-4913-D9E9-607199326024}"/>
              </a:ext>
            </a:extLst>
          </p:cNvPr>
          <p:cNvSpPr txBox="1">
            <a:spLocks/>
          </p:cNvSpPr>
          <p:nvPr/>
        </p:nvSpPr>
        <p:spPr>
          <a:xfrm>
            <a:off x="1623209" y="5543122"/>
            <a:ext cx="1768596" cy="109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Aptos" panose="020B0004020202020204" pitchFamily="34" charset="0"/>
                <a:ea typeface="+mj-ea"/>
                <a:cs typeface="+mj-cs"/>
              </a:rPr>
              <a:t>Free</a:t>
            </a:r>
            <a:endParaRPr lang="en-US" sz="4400" b="1" dirty="0"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3" name="Google Shape;489;p47">
            <a:extLst>
              <a:ext uri="{FF2B5EF4-FFF2-40B4-BE49-F238E27FC236}">
                <a16:creationId xmlns:a16="http://schemas.microsoft.com/office/drawing/2014/main" id="{AB771275-B712-D80E-6651-A505E04719C7}"/>
              </a:ext>
            </a:extLst>
          </p:cNvPr>
          <p:cNvSpPr txBox="1">
            <a:spLocks/>
          </p:cNvSpPr>
          <p:nvPr/>
        </p:nvSpPr>
        <p:spPr>
          <a:xfrm>
            <a:off x="5371570" y="5543122"/>
            <a:ext cx="1768596" cy="109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Aptos" panose="020B0004020202020204" pitchFamily="34" charset="0"/>
                <a:ea typeface="+mj-ea"/>
                <a:cs typeface="+mj-cs"/>
              </a:rPr>
              <a:t>Premium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38A8A9D-F7F5-FDC9-6E9E-8E039B2F1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89" y="946085"/>
            <a:ext cx="3660694" cy="47278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1F0FA-2514-628F-81D8-A5862FB6C248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762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9;p47">
            <a:extLst>
              <a:ext uri="{FF2B5EF4-FFF2-40B4-BE49-F238E27FC236}">
                <a16:creationId xmlns:a16="http://schemas.microsoft.com/office/drawing/2014/main" id="{F059122C-69EF-04A1-1500-AF6AFC87815F}"/>
              </a:ext>
            </a:extLst>
          </p:cNvPr>
          <p:cNvSpPr txBox="1">
            <a:spLocks/>
          </p:cNvSpPr>
          <p:nvPr/>
        </p:nvSpPr>
        <p:spPr>
          <a:xfrm>
            <a:off x="1475873" y="-155489"/>
            <a:ext cx="9240253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Interface 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(after translation)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740A520-F0EE-F3C1-935A-A4C20E01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62" y="1412287"/>
            <a:ext cx="3331976" cy="5281469"/>
          </a:xfrm>
          <a:prstGeom prst="rect">
            <a:avLst/>
          </a:prstGeom>
        </p:spPr>
      </p:pic>
      <p:pic>
        <p:nvPicPr>
          <p:cNvPr id="4" name="Graphic 3" descr="Play with solid fill">
            <a:extLst>
              <a:ext uri="{FF2B5EF4-FFF2-40B4-BE49-F238E27FC236}">
                <a16:creationId xmlns:a16="http://schemas.microsoft.com/office/drawing/2014/main" id="{88E310A6-5591-B266-8E11-7B7D61323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301" y="2657474"/>
            <a:ext cx="363495" cy="363495"/>
          </a:xfrm>
          <a:prstGeom prst="rect">
            <a:avLst/>
          </a:prstGeom>
        </p:spPr>
      </p:pic>
      <p:pic>
        <p:nvPicPr>
          <p:cNvPr id="6" name="תמונה 4">
            <a:extLst>
              <a:ext uri="{FF2B5EF4-FFF2-40B4-BE49-F238E27FC236}">
                <a16:creationId xmlns:a16="http://schemas.microsoft.com/office/drawing/2014/main" id="{1109800D-FD6B-B29F-F254-B23E9F93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37" y="1412287"/>
            <a:ext cx="3331976" cy="5281469"/>
          </a:xfrm>
          <a:prstGeom prst="rect">
            <a:avLst/>
          </a:prstGeom>
        </p:spPr>
      </p:pic>
      <p:pic>
        <p:nvPicPr>
          <p:cNvPr id="3" name="Graphic 2" descr="Pause with solid fill">
            <a:extLst>
              <a:ext uri="{FF2B5EF4-FFF2-40B4-BE49-F238E27FC236}">
                <a16:creationId xmlns:a16="http://schemas.microsoft.com/office/drawing/2014/main" id="{EC562211-EFD4-BD0E-D2EB-E85886908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0076" y="2711450"/>
            <a:ext cx="246018" cy="246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2C6C4-4362-CC0D-D9A8-E359FF01BB21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0958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9;p47">
            <a:extLst>
              <a:ext uri="{FF2B5EF4-FFF2-40B4-BE49-F238E27FC236}">
                <a16:creationId xmlns:a16="http://schemas.microsoft.com/office/drawing/2014/main" id="{F059122C-69EF-04A1-1500-AF6AFC87815F}"/>
              </a:ext>
            </a:extLst>
          </p:cNvPr>
          <p:cNvSpPr txBox="1">
            <a:spLocks/>
          </p:cNvSpPr>
          <p:nvPr/>
        </p:nvSpPr>
        <p:spPr>
          <a:xfrm>
            <a:off x="1702797" y="103497"/>
            <a:ext cx="9240253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latin typeface="Aptos" panose="020B0004020202020204" pitchFamily="34" charset="0"/>
                <a:ea typeface="+mj-ea"/>
                <a:cs typeface="+mj-cs"/>
              </a:rPr>
              <a:t>Verification And Testing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7FDFA-5F61-A964-B9B0-119182628BB5}"/>
              </a:ext>
            </a:extLst>
          </p:cNvPr>
          <p:cNvSpPr>
            <a:spLocks noChangeAspect="1"/>
          </p:cNvSpPr>
          <p:nvPr/>
        </p:nvSpPr>
        <p:spPr>
          <a:xfrm>
            <a:off x="1702797" y="1659279"/>
            <a:ext cx="3682723" cy="40758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C5227B-2CD9-9085-F7A6-99C2DE8808C6}"/>
              </a:ext>
            </a:extLst>
          </p:cNvPr>
          <p:cNvCxnSpPr/>
          <p:nvPr/>
        </p:nvCxnSpPr>
        <p:spPr>
          <a:xfrm>
            <a:off x="1700232" y="2177251"/>
            <a:ext cx="3682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89;p47">
            <a:extLst>
              <a:ext uri="{FF2B5EF4-FFF2-40B4-BE49-F238E27FC236}">
                <a16:creationId xmlns:a16="http://schemas.microsoft.com/office/drawing/2014/main" id="{61B322E5-3A4A-094D-E34C-D69DCB74A594}"/>
              </a:ext>
            </a:extLst>
          </p:cNvPr>
          <p:cNvSpPr txBox="1">
            <a:spLocks/>
          </p:cNvSpPr>
          <p:nvPr/>
        </p:nvSpPr>
        <p:spPr>
          <a:xfrm>
            <a:off x="2431926" y="1794152"/>
            <a:ext cx="2219333" cy="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+mj-ea"/>
                <a:cs typeface="+mj-cs"/>
              </a:rPr>
              <a:t>Frontend Testing</a:t>
            </a:r>
          </a:p>
        </p:txBody>
      </p:sp>
      <p:sp>
        <p:nvSpPr>
          <p:cNvPr id="6" name="תיבת טקסט 4">
            <a:extLst>
              <a:ext uri="{FF2B5EF4-FFF2-40B4-BE49-F238E27FC236}">
                <a16:creationId xmlns:a16="http://schemas.microsoft.com/office/drawing/2014/main" id="{1BA35DAB-0D90-ED53-7871-E4244EEA0F56}"/>
              </a:ext>
            </a:extLst>
          </p:cNvPr>
          <p:cNvSpPr txBox="1"/>
          <p:nvPr/>
        </p:nvSpPr>
        <p:spPr>
          <a:xfrm>
            <a:off x="1939443" y="2419003"/>
            <a:ext cx="320429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Speech-to-text</a:t>
            </a: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Translation accuracy</a:t>
            </a: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Text-to-speech</a:t>
            </a: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Device compatibility</a:t>
            </a: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Browser compatibility</a:t>
            </a:r>
          </a:p>
          <a:p>
            <a:pPr algn="ctr" rtl="0"/>
            <a:r>
              <a:rPr lang="en-US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pPr algn="ctr" rtl="0"/>
            <a:endParaRPr lang="en-US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 rtl="0"/>
            <a:endParaRPr lang="en-US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7" name="Picture 2" descr="Jest | Vecta Symbols">
            <a:extLst>
              <a:ext uri="{FF2B5EF4-FFF2-40B4-BE49-F238E27FC236}">
                <a16:creationId xmlns:a16="http://schemas.microsoft.com/office/drawing/2014/main" id="{D780B09C-A337-A266-2FF2-36E2967E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77" y="5117356"/>
            <a:ext cx="679001" cy="3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JavaScript End to End Testing Framework | cypress.io">
            <a:extLst>
              <a:ext uri="{FF2B5EF4-FFF2-40B4-BE49-F238E27FC236}">
                <a16:creationId xmlns:a16="http://schemas.microsoft.com/office/drawing/2014/main" id="{B5B998CA-4147-23E4-71CC-06B070AAF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76" y="5051491"/>
            <a:ext cx="942203" cy="49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E8EF42-1D06-3E8E-2167-49F495D90CEB}"/>
              </a:ext>
            </a:extLst>
          </p:cNvPr>
          <p:cNvCxnSpPr/>
          <p:nvPr/>
        </p:nvCxnSpPr>
        <p:spPr>
          <a:xfrm>
            <a:off x="1700232" y="4930347"/>
            <a:ext cx="3682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תיבת טקסט 4">
            <a:extLst>
              <a:ext uri="{FF2B5EF4-FFF2-40B4-BE49-F238E27FC236}">
                <a16:creationId xmlns:a16="http://schemas.microsoft.com/office/drawing/2014/main" id="{743D5332-4025-77D0-6A39-F69FC6DBB179}"/>
              </a:ext>
            </a:extLst>
          </p:cNvPr>
          <p:cNvSpPr txBox="1"/>
          <p:nvPr/>
        </p:nvSpPr>
        <p:spPr>
          <a:xfrm>
            <a:off x="1847627" y="4628579"/>
            <a:ext cx="320429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Testing Frameworks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810DE-FB7F-0E38-3049-CE2E74394F6C}"/>
              </a:ext>
            </a:extLst>
          </p:cNvPr>
          <p:cNvSpPr>
            <a:spLocks noChangeAspect="1"/>
          </p:cNvSpPr>
          <p:nvPr/>
        </p:nvSpPr>
        <p:spPr>
          <a:xfrm>
            <a:off x="6873957" y="1659279"/>
            <a:ext cx="3682723" cy="40758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08FB89-3E59-BC5E-5AE8-8792B8713FE0}"/>
              </a:ext>
            </a:extLst>
          </p:cNvPr>
          <p:cNvCxnSpPr/>
          <p:nvPr/>
        </p:nvCxnSpPr>
        <p:spPr>
          <a:xfrm>
            <a:off x="6871392" y="2177251"/>
            <a:ext cx="3682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89;p47">
            <a:extLst>
              <a:ext uri="{FF2B5EF4-FFF2-40B4-BE49-F238E27FC236}">
                <a16:creationId xmlns:a16="http://schemas.microsoft.com/office/drawing/2014/main" id="{6C48B99A-11E8-8A58-75E2-4A307FFB53DC}"/>
              </a:ext>
            </a:extLst>
          </p:cNvPr>
          <p:cNvSpPr txBox="1">
            <a:spLocks/>
          </p:cNvSpPr>
          <p:nvPr/>
        </p:nvSpPr>
        <p:spPr>
          <a:xfrm>
            <a:off x="7603086" y="1794152"/>
            <a:ext cx="2219333" cy="4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latin typeface="Aptos" panose="020B0004020202020204" pitchFamily="34" charset="0"/>
                <a:ea typeface="+mj-ea"/>
                <a:cs typeface="+mj-cs"/>
              </a:rPr>
              <a:t>BackEnd</a:t>
            </a:r>
            <a:r>
              <a:rPr lang="en-US" sz="2000" dirty="0">
                <a:latin typeface="Aptos" panose="020B0004020202020204" pitchFamily="34" charset="0"/>
                <a:ea typeface="+mj-ea"/>
                <a:cs typeface="+mj-cs"/>
              </a:rPr>
              <a:t> Testing</a:t>
            </a:r>
          </a:p>
        </p:txBody>
      </p:sp>
      <p:sp>
        <p:nvSpPr>
          <p:cNvPr id="15" name="תיבת טקסט 4">
            <a:extLst>
              <a:ext uri="{FF2B5EF4-FFF2-40B4-BE49-F238E27FC236}">
                <a16:creationId xmlns:a16="http://schemas.microsoft.com/office/drawing/2014/main" id="{DE377C69-5E6C-8DA5-AC61-9730EB2EAB52}"/>
              </a:ext>
            </a:extLst>
          </p:cNvPr>
          <p:cNvSpPr txBox="1"/>
          <p:nvPr/>
        </p:nvSpPr>
        <p:spPr>
          <a:xfrm>
            <a:off x="7110603" y="2419003"/>
            <a:ext cx="320429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Response time</a:t>
            </a: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Latency</a:t>
            </a: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GB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API call speed</a:t>
            </a:r>
            <a:endParaRPr lang="he-IL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Heavy user load</a:t>
            </a:r>
          </a:p>
          <a:p>
            <a:pPr algn="ctr" rtl="0"/>
            <a:endParaRPr lang="en-US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 rtl="0"/>
            <a:endParaRPr lang="en-US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89CEFA-8374-4072-8E2A-3235B77FAEE6}"/>
              </a:ext>
            </a:extLst>
          </p:cNvPr>
          <p:cNvCxnSpPr/>
          <p:nvPr/>
        </p:nvCxnSpPr>
        <p:spPr>
          <a:xfrm>
            <a:off x="6871392" y="4930347"/>
            <a:ext cx="3682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5537FB-0772-7A59-C1D0-26E9B667D508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4588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r="4021"/>
          <a:stretch/>
        </p:blipFill>
        <p:spPr>
          <a:xfrm>
            <a:off x="7073034" y="-1284433"/>
            <a:ext cx="9226833" cy="523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7312" y="4787750"/>
            <a:ext cx="9307467" cy="33805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89;p47">
            <a:extLst>
              <a:ext uri="{FF2B5EF4-FFF2-40B4-BE49-F238E27FC236}">
                <a16:creationId xmlns:a16="http://schemas.microsoft.com/office/drawing/2014/main" id="{35B9E59E-FC60-E336-FCDB-A9AB81CF0398}"/>
              </a:ext>
            </a:extLst>
          </p:cNvPr>
          <p:cNvSpPr txBox="1">
            <a:spLocks/>
          </p:cNvSpPr>
          <p:nvPr/>
        </p:nvSpPr>
        <p:spPr>
          <a:xfrm>
            <a:off x="498840" y="2338626"/>
            <a:ext cx="9240253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Aptos" panose="020B0004020202020204" pitchFamily="34" charset="0"/>
                <a:ea typeface="+mj-ea"/>
                <a:cs typeface="+mj-cs"/>
              </a:rPr>
              <a:t>Thank you for Listening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dirty="0">
              <a:latin typeface="Aptos" panose="020B0004020202020204" pitchFamily="34" charset="0"/>
              <a:ea typeface="+mj-ea"/>
              <a:cs typeface="+mj-cs"/>
            </a:endParaRP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F1036-E4BF-0A7B-C9AA-8EC5E4A5D10C}"/>
              </a:ext>
            </a:extLst>
          </p:cNvPr>
          <p:cNvSpPr txBox="1"/>
          <p:nvPr/>
        </p:nvSpPr>
        <p:spPr>
          <a:xfrm>
            <a:off x="1190625" y="63090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1027E6E-4889-2089-EA36-A370D0DE4BBC}"/>
              </a:ext>
            </a:extLst>
          </p:cNvPr>
          <p:cNvSpPr txBox="1"/>
          <p:nvPr/>
        </p:nvSpPr>
        <p:spPr>
          <a:xfrm>
            <a:off x="4229630" y="460161"/>
            <a:ext cx="317971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u="sng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Introduction</a:t>
            </a:r>
            <a:endParaRPr lang="he-IL" sz="4000" b="1" u="sng" dirty="0">
              <a:latin typeface="Aptos" panose="020B0004020202020204" pitchFamily="34" charset="0"/>
              <a:ea typeface="ADLaM Display" panose="020F0502020204030204" pitchFamily="2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82ABEE0-6FF3-F5F9-1CE3-29BE9657C9B5}"/>
              </a:ext>
            </a:extLst>
          </p:cNvPr>
          <p:cNvSpPr txBox="1"/>
          <p:nvPr/>
        </p:nvSpPr>
        <p:spPr>
          <a:xfrm>
            <a:off x="1248950" y="1382286"/>
            <a:ext cx="10362677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r>
              <a:rPr lang="en-GB" sz="20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Overcoming language barriers is crucial.</a:t>
            </a:r>
          </a:p>
          <a:p>
            <a:pPr rtl="0">
              <a:buSzPct val="200000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r>
              <a:rPr lang="en-GB" sz="20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Developing a real-time voice-to-text translation web app.</a:t>
            </a:r>
          </a:p>
          <a:p>
            <a:pPr rtl="0">
              <a:buSzPct val="200000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r>
              <a:rPr lang="en-GB" sz="20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 Google Speech-to-Text, Google Translate, and ChatGPT APIs.</a:t>
            </a:r>
          </a:p>
          <a:p>
            <a:pPr rtl="0">
              <a:buSzPct val="200000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r>
              <a:rPr lang="en-GB" sz="20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Enhancing communication and inclusivity.</a:t>
            </a: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rtl="0">
              <a:buSzPct val="200000"/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ctr" rtl="0"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 algn="ctr" rtl="0">
              <a:buFont typeface="Arial" panose="020B0604020202020204" pitchFamily="34" charset="0"/>
              <a:buChar char="•"/>
            </a:pPr>
            <a:endParaRPr lang="en-GB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 rtl="0"/>
            <a:r>
              <a:rPr lang="en-US" sz="2000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pPr algn="ctr" rtl="0"/>
            <a:endParaRPr lang="en-US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 rtl="0"/>
            <a:endParaRPr lang="en-US" sz="2000" dirty="0"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5122" name="Picture 2" descr="Working girl by Daria on Dribbble">
            <a:extLst>
              <a:ext uri="{FF2B5EF4-FFF2-40B4-BE49-F238E27FC236}">
                <a16:creationId xmlns:a16="http://schemas.microsoft.com/office/drawing/2014/main" id="{A12D5732-98F0-ACA2-0A09-5ECB5231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8" y="4124779"/>
            <a:ext cx="3353061" cy="251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11;p31">
            <a:extLst>
              <a:ext uri="{FF2B5EF4-FFF2-40B4-BE49-F238E27FC236}">
                <a16:creationId xmlns:a16="http://schemas.microsoft.com/office/drawing/2014/main" id="{8A6A6C0A-FC77-629A-2DAB-AF83CC4403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448843">
            <a:off x="-3217942" y="-1067647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6;p28">
            <a:extLst>
              <a:ext uri="{FF2B5EF4-FFF2-40B4-BE49-F238E27FC236}">
                <a16:creationId xmlns:a16="http://schemas.microsoft.com/office/drawing/2014/main" id="{C1721BC7-31A7-654B-A2F1-94B61345BE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2662" y="5221377"/>
            <a:ext cx="6980600" cy="25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BA73F-50C5-4CF0-1BE2-380DD2CA14A4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304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תיבת טקסט 3">
            <a:extLst>
              <a:ext uri="{FF2B5EF4-FFF2-40B4-BE49-F238E27FC236}">
                <a16:creationId xmlns:a16="http://schemas.microsoft.com/office/drawing/2014/main" id="{3FEEFE1C-0565-3107-C652-7011531CD13C}"/>
              </a:ext>
            </a:extLst>
          </p:cNvPr>
          <p:cNvSpPr txBox="1"/>
          <p:nvPr/>
        </p:nvSpPr>
        <p:spPr>
          <a:xfrm>
            <a:off x="3738254" y="374925"/>
            <a:ext cx="426719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u="sng" dirty="0"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Projects Goal</a:t>
            </a:r>
            <a:endParaRPr lang="he-IL" sz="4000" b="1" u="sng" dirty="0">
              <a:latin typeface="Aptos" panose="020B0004020202020204" pitchFamily="34" charset="0"/>
              <a:ea typeface="ADLaM Display" panose="020F0502020204030204" pitchFamily="2" charset="0"/>
            </a:endParaRPr>
          </a:p>
        </p:txBody>
      </p:sp>
      <p:sp>
        <p:nvSpPr>
          <p:cNvPr id="1071" name="תיבת טקסט 5">
            <a:extLst>
              <a:ext uri="{FF2B5EF4-FFF2-40B4-BE49-F238E27FC236}">
                <a16:creationId xmlns:a16="http://schemas.microsoft.com/office/drawing/2014/main" id="{70EA09B9-91CB-A333-3730-178E7AA97D3A}"/>
              </a:ext>
            </a:extLst>
          </p:cNvPr>
          <p:cNvSpPr txBox="1"/>
          <p:nvPr/>
        </p:nvSpPr>
        <p:spPr>
          <a:xfrm>
            <a:off x="250177" y="1431348"/>
            <a:ext cx="6232819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>
                <a:solidFill>
                  <a:srgbClr val="0070C0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Objective: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Bridge language barriers with real-time translation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Provide seamless communication solutions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Ensure accessibility on all platforms</a:t>
            </a:r>
            <a:endParaRPr lang="en-US" sz="2800" dirty="0">
              <a:solidFill>
                <a:srgbClr val="0070C0"/>
              </a:solidFill>
              <a:latin typeface="Aptos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072" name="תיבת טקסט 6">
            <a:extLst>
              <a:ext uri="{FF2B5EF4-FFF2-40B4-BE49-F238E27FC236}">
                <a16:creationId xmlns:a16="http://schemas.microsoft.com/office/drawing/2014/main" id="{01B84200-B02E-D264-E8B0-A116A82935E9}"/>
              </a:ext>
            </a:extLst>
          </p:cNvPr>
          <p:cNvSpPr txBox="1"/>
          <p:nvPr/>
        </p:nvSpPr>
        <p:spPr>
          <a:xfrm>
            <a:off x="5871851" y="1433443"/>
            <a:ext cx="6421449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>
                <a:solidFill>
                  <a:srgbClr val="0070C0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Focus: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Utilize Google's Speech-to-Text and Translate APIs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Incorporate OpenAI's ChatGPT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Implement peer-to-peer and asymmetric encryption</a:t>
            </a:r>
          </a:p>
        </p:txBody>
      </p:sp>
      <p:sp>
        <p:nvSpPr>
          <p:cNvPr id="1073" name="תיבת טקסט 10">
            <a:extLst>
              <a:ext uri="{FF2B5EF4-FFF2-40B4-BE49-F238E27FC236}">
                <a16:creationId xmlns:a16="http://schemas.microsoft.com/office/drawing/2014/main" id="{5B5D6DA5-A5EF-561C-E8DF-EB4F13C6C7DA}"/>
              </a:ext>
            </a:extLst>
          </p:cNvPr>
          <p:cNvSpPr txBox="1"/>
          <p:nvPr/>
        </p:nvSpPr>
        <p:spPr>
          <a:xfrm>
            <a:off x="4332255" y="3136197"/>
            <a:ext cx="683327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>
                <a:solidFill>
                  <a:srgbClr val="0070C0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Results: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Enhanced user satisfaction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Secure communication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Improved global communication</a:t>
            </a:r>
          </a:p>
        </p:txBody>
      </p:sp>
      <p:pic>
        <p:nvPicPr>
          <p:cNvPr id="1074" name="Picture 2" descr="Presentation PNG Transparent Images Free Download | Vector Files | Pngtree">
            <a:extLst>
              <a:ext uri="{FF2B5EF4-FFF2-40B4-BE49-F238E27FC236}">
                <a16:creationId xmlns:a16="http://schemas.microsoft.com/office/drawing/2014/main" id="{1F15D5F6-ED0D-8338-E9DF-A4D26A89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78" y="4729231"/>
            <a:ext cx="1906247" cy="190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19A1B-991F-4717-82E3-A2719E6A69F1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026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6;p28">
            <a:extLst>
              <a:ext uri="{FF2B5EF4-FFF2-40B4-BE49-F238E27FC236}">
                <a16:creationId xmlns:a16="http://schemas.microsoft.com/office/drawing/2014/main" id="{083961F0-E4EC-7D42-FB03-76B516D85E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8821" y="5225979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6;p28">
            <a:extLst>
              <a:ext uri="{FF2B5EF4-FFF2-40B4-BE49-F238E27FC236}">
                <a16:creationId xmlns:a16="http://schemas.microsoft.com/office/drawing/2014/main" id="{6C8EF31B-F460-F397-2F41-395464AD5B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1152552">
            <a:off x="-2418990" y="-991202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תמונה שמכילה אומנות קליפיפם, סרט מצויר, סרטים מצוירים, אנימציה&#10;&#10;התיאור נוצר באופן אוטומטי">
            <a:extLst>
              <a:ext uri="{FF2B5EF4-FFF2-40B4-BE49-F238E27FC236}">
                <a16:creationId xmlns:a16="http://schemas.microsoft.com/office/drawing/2014/main" id="{FEF30351-5E0B-2D3B-6ABA-021C0F3FE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r="15088" b="3"/>
          <a:stretch/>
        </p:blipFill>
        <p:spPr bwMode="auto">
          <a:xfrm>
            <a:off x="9495044" y="-508255"/>
            <a:ext cx="2696956" cy="280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4A367C7-D2A8-EFAF-B016-A723B5B98F0E}"/>
              </a:ext>
            </a:extLst>
          </p:cNvPr>
          <p:cNvSpPr txBox="1"/>
          <p:nvPr/>
        </p:nvSpPr>
        <p:spPr>
          <a:xfrm>
            <a:off x="2465461" y="176203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ptos" panose="020B0004020202020204" pitchFamily="34" charset="0"/>
                <a:ea typeface="+mj-ea"/>
                <a:cs typeface="+mj-cs"/>
              </a:rPr>
              <a:t>Need For The Project</a:t>
            </a:r>
          </a:p>
        </p:txBody>
      </p:sp>
      <p:sp>
        <p:nvSpPr>
          <p:cNvPr id="4" name="תיבת טקסט 8">
            <a:extLst>
              <a:ext uri="{FF2B5EF4-FFF2-40B4-BE49-F238E27FC236}">
                <a16:creationId xmlns:a16="http://schemas.microsoft.com/office/drawing/2014/main" id="{07A0C71E-645F-1EA0-EA54-BEC65C9EB818}"/>
              </a:ext>
            </a:extLst>
          </p:cNvPr>
          <p:cNvSpPr txBox="1"/>
          <p:nvPr/>
        </p:nvSpPr>
        <p:spPr>
          <a:xfrm>
            <a:off x="1173480" y="1894852"/>
            <a:ext cx="11018520" cy="34650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</a:pPr>
            <a:r>
              <a:rPr lang="en-US" sz="2400" u="sng" dirty="0">
                <a:latin typeface="Aptos" panose="020B0004020202020204" pitchFamily="34" charset="0"/>
                <a:ea typeface="+mj-ea"/>
                <a:cs typeface="+mj-cs"/>
              </a:rPr>
              <a:t>Current Issues with Translation Tools: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latin typeface="Aptos" panose="020B0004020202020204" pitchFamily="34" charset="0"/>
                <a:ea typeface="+mj-ea"/>
                <a:cs typeface="+mj-cs"/>
              </a:rPr>
              <a:t>Lack real-time accuracy, context sensitivity, and privacy.</a:t>
            </a:r>
          </a:p>
          <a:p>
            <a:pPr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</a:pPr>
            <a:r>
              <a:rPr lang="en-US" sz="2400" u="sng" dirty="0">
                <a:latin typeface="Aptos" panose="020B0004020202020204" pitchFamily="34" charset="0"/>
                <a:ea typeface="+mj-ea"/>
                <a:cs typeface="+mj-cs"/>
              </a:rPr>
              <a:t>Our Solution: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latin typeface="Aptos" panose="020B0004020202020204" pitchFamily="34" charset="0"/>
                <a:ea typeface="+mj-ea"/>
                <a:cs typeface="+mj-cs"/>
              </a:rPr>
              <a:t>Secure, real-time voice translation.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latin typeface="Aptos" panose="020B0004020202020204" pitchFamily="34" charset="0"/>
                <a:ea typeface="+mj-ea"/>
                <a:cs typeface="+mj-cs"/>
              </a:rPr>
              <a:t>Uses advanced APIs.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latin typeface="Aptos" panose="020B0004020202020204" pitchFamily="34" charset="0"/>
                <a:ea typeface="+mj-ea"/>
                <a:cs typeface="+mj-cs"/>
              </a:rPr>
              <a:t>Provides seamless user experience.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A0E85-C371-B83A-CA4B-289FFFA4C108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230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8">
            <a:extLst>
              <a:ext uri="{FF2B5EF4-FFF2-40B4-BE49-F238E27FC236}">
                <a16:creationId xmlns:a16="http://schemas.microsoft.com/office/drawing/2014/main" id="{37876564-E67C-B596-17D2-024C4AE0D78F}"/>
              </a:ext>
            </a:extLst>
          </p:cNvPr>
          <p:cNvSpPr txBox="1"/>
          <p:nvPr/>
        </p:nvSpPr>
        <p:spPr>
          <a:xfrm>
            <a:off x="3418063" y="297247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ptos" panose="020B0004020202020204" pitchFamily="34" charset="0"/>
                <a:ea typeface="+mj-ea"/>
                <a:cs typeface="+mj-cs"/>
              </a:rPr>
              <a:t>Our Solution</a:t>
            </a:r>
          </a:p>
        </p:txBody>
      </p:sp>
      <p:sp>
        <p:nvSpPr>
          <p:cNvPr id="23" name="תיבת טקסט 8">
            <a:extLst>
              <a:ext uri="{FF2B5EF4-FFF2-40B4-BE49-F238E27FC236}">
                <a16:creationId xmlns:a16="http://schemas.microsoft.com/office/drawing/2014/main" id="{D7124E80-8E76-9A96-FDAC-C5FB55E55EE9}"/>
              </a:ext>
            </a:extLst>
          </p:cNvPr>
          <p:cNvSpPr txBox="1"/>
          <p:nvPr/>
        </p:nvSpPr>
        <p:spPr>
          <a:xfrm>
            <a:off x="949598" y="1574237"/>
            <a:ext cx="11018520" cy="3465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3200" dirty="0">
                <a:latin typeface="Aptos" panose="020B0004020202020204" pitchFamily="34" charset="0"/>
                <a:ea typeface="+mj-ea"/>
                <a:cs typeface="+mj-cs"/>
              </a:rPr>
              <a:t>Real-time Translation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3200" dirty="0">
                <a:latin typeface="Aptos" panose="020B0004020202020204" pitchFamily="34" charset="0"/>
                <a:ea typeface="+mj-ea"/>
                <a:cs typeface="+mj-cs"/>
              </a:rPr>
              <a:t>Advanced APIs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3200" dirty="0">
                <a:latin typeface="Aptos" panose="020B0004020202020204" pitchFamily="34" charset="0"/>
                <a:ea typeface="+mj-ea"/>
                <a:cs typeface="+mj-cs"/>
              </a:rPr>
              <a:t>Speech Capture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3200" dirty="0">
                <a:latin typeface="Aptos" panose="020B0004020202020204" pitchFamily="34" charset="0"/>
                <a:ea typeface="+mj-ea"/>
                <a:cs typeface="+mj-cs"/>
              </a:rPr>
              <a:t>Seamless Communication</a:t>
            </a:r>
            <a:endParaRPr lang="en-US" sz="3200" dirty="0"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4" name="Picture 6" descr="A logo with a microphone and circuit board&#10;&#10;Description automatically generated">
            <a:extLst>
              <a:ext uri="{FF2B5EF4-FFF2-40B4-BE49-F238E27FC236}">
                <a16:creationId xmlns:a16="http://schemas.microsoft.com/office/drawing/2014/main" id="{BD4C2757-B257-AA42-F520-65AA1A003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r="2351" b="-3"/>
          <a:stretch/>
        </p:blipFill>
        <p:spPr bwMode="auto">
          <a:xfrm>
            <a:off x="6920171" y="2026683"/>
            <a:ext cx="2462976" cy="2560123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FD208-D1AE-5D4A-E517-BBB9F851CE99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6;p28">
            <a:extLst>
              <a:ext uri="{FF2B5EF4-FFF2-40B4-BE49-F238E27FC236}">
                <a16:creationId xmlns:a16="http://schemas.microsoft.com/office/drawing/2014/main" id="{083961F0-E4EC-7D42-FB03-76B516D85E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8821" y="5225979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5;p28">
            <a:extLst>
              <a:ext uri="{FF2B5EF4-FFF2-40B4-BE49-F238E27FC236}">
                <a16:creationId xmlns:a16="http://schemas.microsoft.com/office/drawing/2014/main" id="{7129CB9F-BFA1-1269-2279-00EE9B4471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021"/>
          <a:stretch/>
        </p:blipFill>
        <p:spPr>
          <a:xfrm>
            <a:off x="8222579" y="-765450"/>
            <a:ext cx="6920125" cy="3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1;p31">
            <a:extLst>
              <a:ext uri="{FF2B5EF4-FFF2-40B4-BE49-F238E27FC236}">
                <a16:creationId xmlns:a16="http://schemas.microsoft.com/office/drawing/2014/main" id="{F891569C-4865-D696-7219-7665CA05D3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448843">
            <a:off x="-3507033" y="1889690"/>
            <a:ext cx="6911774" cy="37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9;p47">
            <a:extLst>
              <a:ext uri="{FF2B5EF4-FFF2-40B4-BE49-F238E27FC236}">
                <a16:creationId xmlns:a16="http://schemas.microsoft.com/office/drawing/2014/main" id="{BAB33559-0300-F564-1784-4229D6B05B5A}"/>
              </a:ext>
            </a:extLst>
          </p:cNvPr>
          <p:cNvSpPr txBox="1">
            <a:spLocks/>
          </p:cNvSpPr>
          <p:nvPr/>
        </p:nvSpPr>
        <p:spPr>
          <a:xfrm>
            <a:off x="1571625" y="910057"/>
            <a:ext cx="9277350" cy="180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2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latin typeface="Aptos" panose="020B0004020202020204" pitchFamily="34" charset="0"/>
                <a:ea typeface="+mj-ea"/>
                <a:cs typeface="+mj-cs"/>
              </a:rPr>
              <a:t>Live Demonstration</a:t>
            </a:r>
          </a:p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Aptos" panose="020B0004020202020204" pitchFamily="34" charset="0"/>
                <a:ea typeface="+mj-ea"/>
                <a:cs typeface="+mj-cs"/>
              </a:rPr>
              <a:t>Between </a:t>
            </a:r>
            <a:r>
              <a:rPr lang="en-US" sz="3200" b="1" dirty="0">
                <a:latin typeface="Aptos" panose="020B0004020202020204" pitchFamily="34" charset="0"/>
                <a:ea typeface="+mj-ea"/>
                <a:cs typeface="+mj-cs"/>
              </a:rPr>
              <a:t>Goole Translate API </a:t>
            </a:r>
            <a:r>
              <a:rPr lang="en-US" sz="3200" dirty="0">
                <a:latin typeface="Aptos" panose="020B0004020202020204" pitchFamily="34" charset="0"/>
                <a:ea typeface="+mj-ea"/>
                <a:cs typeface="+mj-cs"/>
              </a:rPr>
              <a:t>and </a:t>
            </a:r>
            <a:r>
              <a:rPr lang="en-US" sz="3200" b="1" dirty="0">
                <a:latin typeface="Aptos" panose="020B0004020202020204" pitchFamily="34" charset="0"/>
                <a:ea typeface="+mj-ea"/>
                <a:cs typeface="+mj-cs"/>
              </a:rPr>
              <a:t>OpenAI API</a:t>
            </a:r>
          </a:p>
        </p:txBody>
      </p:sp>
      <p:pic>
        <p:nvPicPr>
          <p:cNvPr id="7" name="Picture 2">
            <a:hlinkClick r:id="rId5" action="ppaction://hlinkfile"/>
            <a:extLst>
              <a:ext uri="{FF2B5EF4-FFF2-40B4-BE49-F238E27FC236}">
                <a16:creationId xmlns:a16="http://schemas.microsoft.com/office/drawing/2014/main" id="{D2820772-D9D6-7E2B-A0F5-AB2AEA8F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745377"/>
            <a:ext cx="5086350" cy="444817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  <a:softEdge rad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4CD7B5-DD76-8492-7FD0-C9C846E5B879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6060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5F77891-2544-0464-6B5A-B27455540EAD}"/>
              </a:ext>
            </a:extLst>
          </p:cNvPr>
          <p:cNvSpPr txBox="1"/>
          <p:nvPr/>
        </p:nvSpPr>
        <p:spPr>
          <a:xfrm>
            <a:off x="1173480" y="354397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ptos" panose="020B0004020202020204" pitchFamily="34" charset="0"/>
                <a:ea typeface="+mj-ea"/>
                <a:cs typeface="+mj-cs"/>
              </a:rPr>
              <a:t>The Innovation In Our Solution</a:t>
            </a:r>
          </a:p>
        </p:txBody>
      </p:sp>
      <p:sp>
        <p:nvSpPr>
          <p:cNvPr id="10" name="תיבת טקסט 8">
            <a:extLst>
              <a:ext uri="{FF2B5EF4-FFF2-40B4-BE49-F238E27FC236}">
                <a16:creationId xmlns:a16="http://schemas.microsoft.com/office/drawing/2014/main" id="{A2E57155-3BEA-6D1D-D08F-4790D3C7F9EB}"/>
              </a:ext>
            </a:extLst>
          </p:cNvPr>
          <p:cNvSpPr txBox="1"/>
          <p:nvPr/>
        </p:nvSpPr>
        <p:spPr>
          <a:xfrm>
            <a:off x="1420849" y="1058318"/>
            <a:ext cx="11018520" cy="3465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Voice Translation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Accurate Translations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User-friendly Interface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Multi-language Support</a:t>
            </a:r>
            <a:endParaRPr lang="en-US" sz="2400" dirty="0">
              <a:latin typeface="Aptos" panose="020B0004020202020204" pitchFamily="34" charset="0"/>
              <a:ea typeface="+mj-ea"/>
              <a:cs typeface="+mj-cs"/>
            </a:endParaRPr>
          </a:p>
        </p:txBody>
      </p:sp>
      <p:grpSp>
        <p:nvGrpSpPr>
          <p:cNvPr id="11" name="Google Shape;84;p21">
            <a:extLst>
              <a:ext uri="{FF2B5EF4-FFF2-40B4-BE49-F238E27FC236}">
                <a16:creationId xmlns:a16="http://schemas.microsoft.com/office/drawing/2014/main" id="{FB854173-8DCD-6175-9267-538EAA394BF9}"/>
              </a:ext>
            </a:extLst>
          </p:cNvPr>
          <p:cNvGrpSpPr/>
          <p:nvPr/>
        </p:nvGrpSpPr>
        <p:grpSpPr>
          <a:xfrm>
            <a:off x="10184148" y="4230988"/>
            <a:ext cx="2629353" cy="3354699"/>
            <a:chOff x="6483100" y="2237750"/>
            <a:chExt cx="898250" cy="1146075"/>
          </a:xfrm>
        </p:grpSpPr>
        <p:sp>
          <p:nvSpPr>
            <p:cNvPr id="12" name="Google Shape;85;p21">
              <a:extLst>
                <a:ext uri="{FF2B5EF4-FFF2-40B4-BE49-F238E27FC236}">
                  <a16:creationId xmlns:a16="http://schemas.microsoft.com/office/drawing/2014/main" id="{C1D8B95F-8E6F-64A0-2746-12C7906DCC1F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;p21">
              <a:extLst>
                <a:ext uri="{FF2B5EF4-FFF2-40B4-BE49-F238E27FC236}">
                  <a16:creationId xmlns:a16="http://schemas.microsoft.com/office/drawing/2014/main" id="{C15EDFEE-5563-21D2-503B-12A9E11D5B7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;p21">
              <a:extLst>
                <a:ext uri="{FF2B5EF4-FFF2-40B4-BE49-F238E27FC236}">
                  <a16:creationId xmlns:a16="http://schemas.microsoft.com/office/drawing/2014/main" id="{AD2649FA-9F90-1203-E455-7158F3496B2E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;p21">
              <a:extLst>
                <a:ext uri="{FF2B5EF4-FFF2-40B4-BE49-F238E27FC236}">
                  <a16:creationId xmlns:a16="http://schemas.microsoft.com/office/drawing/2014/main" id="{E2BF719B-0E2E-4BE5-01E5-509C7735CE60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;p21">
              <a:extLst>
                <a:ext uri="{FF2B5EF4-FFF2-40B4-BE49-F238E27FC236}">
                  <a16:creationId xmlns:a16="http://schemas.microsoft.com/office/drawing/2014/main" id="{EA734E50-D886-7E43-BC2B-62588C627A03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;p21">
              <a:extLst>
                <a:ext uri="{FF2B5EF4-FFF2-40B4-BE49-F238E27FC236}">
                  <a16:creationId xmlns:a16="http://schemas.microsoft.com/office/drawing/2014/main" id="{F6AE0EA6-7F18-79C2-63A7-B41012D76A68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1;p21">
              <a:extLst>
                <a:ext uri="{FF2B5EF4-FFF2-40B4-BE49-F238E27FC236}">
                  <a16:creationId xmlns:a16="http://schemas.microsoft.com/office/drawing/2014/main" id="{3531B2F4-EE58-2641-E1A0-8F897035804B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;p21">
              <a:extLst>
                <a:ext uri="{FF2B5EF4-FFF2-40B4-BE49-F238E27FC236}">
                  <a16:creationId xmlns:a16="http://schemas.microsoft.com/office/drawing/2014/main" id="{0160E97F-FE0E-787A-FF3A-23934C60165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;p21">
              <a:extLst>
                <a:ext uri="{FF2B5EF4-FFF2-40B4-BE49-F238E27FC236}">
                  <a16:creationId xmlns:a16="http://schemas.microsoft.com/office/drawing/2014/main" id="{0AE08A58-EB59-7B53-12DA-9059B2F9C6E6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;p21">
              <a:extLst>
                <a:ext uri="{FF2B5EF4-FFF2-40B4-BE49-F238E27FC236}">
                  <a16:creationId xmlns:a16="http://schemas.microsoft.com/office/drawing/2014/main" id="{582C1E6F-FAC3-DEB0-82E0-5B93A514B4CD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;p21">
              <a:extLst>
                <a:ext uri="{FF2B5EF4-FFF2-40B4-BE49-F238E27FC236}">
                  <a16:creationId xmlns:a16="http://schemas.microsoft.com/office/drawing/2014/main" id="{FBCC3909-8D69-2665-A575-5784D6A376CA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;p21">
              <a:extLst>
                <a:ext uri="{FF2B5EF4-FFF2-40B4-BE49-F238E27FC236}">
                  <a16:creationId xmlns:a16="http://schemas.microsoft.com/office/drawing/2014/main" id="{6DD8B6C9-B4C7-5EA8-C1A6-D3B7E758BCAA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;p21">
              <a:extLst>
                <a:ext uri="{FF2B5EF4-FFF2-40B4-BE49-F238E27FC236}">
                  <a16:creationId xmlns:a16="http://schemas.microsoft.com/office/drawing/2014/main" id="{B91D08C4-A040-515A-9023-D7DA793B45D9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;p21">
              <a:extLst>
                <a:ext uri="{FF2B5EF4-FFF2-40B4-BE49-F238E27FC236}">
                  <a16:creationId xmlns:a16="http://schemas.microsoft.com/office/drawing/2014/main" id="{E7262F95-35C7-A77A-27E7-B3D9B29326B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;p21">
              <a:extLst>
                <a:ext uri="{FF2B5EF4-FFF2-40B4-BE49-F238E27FC236}">
                  <a16:creationId xmlns:a16="http://schemas.microsoft.com/office/drawing/2014/main" id="{7A22AE0B-3E26-A1C8-AFD9-8EC24DA062F6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;p21">
              <a:extLst>
                <a:ext uri="{FF2B5EF4-FFF2-40B4-BE49-F238E27FC236}">
                  <a16:creationId xmlns:a16="http://schemas.microsoft.com/office/drawing/2014/main" id="{DC48477E-BF29-3A12-CC75-5D49F5A8E38F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;p21">
              <a:extLst>
                <a:ext uri="{FF2B5EF4-FFF2-40B4-BE49-F238E27FC236}">
                  <a16:creationId xmlns:a16="http://schemas.microsoft.com/office/drawing/2014/main" id="{B65D1ED1-FCF9-4D3D-F355-BC04033D8A96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;p21">
              <a:extLst>
                <a:ext uri="{FF2B5EF4-FFF2-40B4-BE49-F238E27FC236}">
                  <a16:creationId xmlns:a16="http://schemas.microsoft.com/office/drawing/2014/main" id="{E38F825C-649F-3DF6-BAF9-78D390C51B0C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;p21">
              <a:extLst>
                <a:ext uri="{FF2B5EF4-FFF2-40B4-BE49-F238E27FC236}">
                  <a16:creationId xmlns:a16="http://schemas.microsoft.com/office/drawing/2014/main" id="{A67225E7-0D0D-DEFF-EE5E-53B0945AD2DE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;p21">
              <a:extLst>
                <a:ext uri="{FF2B5EF4-FFF2-40B4-BE49-F238E27FC236}">
                  <a16:creationId xmlns:a16="http://schemas.microsoft.com/office/drawing/2014/main" id="{0B1F5C48-4105-4DD2-9A1C-E00FBF50FD90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;p21">
              <a:extLst>
                <a:ext uri="{FF2B5EF4-FFF2-40B4-BE49-F238E27FC236}">
                  <a16:creationId xmlns:a16="http://schemas.microsoft.com/office/drawing/2014/main" id="{08DFBC9D-CF1D-7EDF-2C5E-FEEE5C4F99BC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;p21">
              <a:extLst>
                <a:ext uri="{FF2B5EF4-FFF2-40B4-BE49-F238E27FC236}">
                  <a16:creationId xmlns:a16="http://schemas.microsoft.com/office/drawing/2014/main" id="{AA87D149-AC6D-64EB-4D8D-3B487F239A8B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;p21">
              <a:extLst>
                <a:ext uri="{FF2B5EF4-FFF2-40B4-BE49-F238E27FC236}">
                  <a16:creationId xmlns:a16="http://schemas.microsoft.com/office/drawing/2014/main" id="{8FA49751-8775-50EC-831B-8BD062FD49B9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;p21">
              <a:extLst>
                <a:ext uri="{FF2B5EF4-FFF2-40B4-BE49-F238E27FC236}">
                  <a16:creationId xmlns:a16="http://schemas.microsoft.com/office/drawing/2014/main" id="{B9D5523B-A12B-06B7-6285-57CA4652EBBC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;p21">
              <a:extLst>
                <a:ext uri="{FF2B5EF4-FFF2-40B4-BE49-F238E27FC236}">
                  <a16:creationId xmlns:a16="http://schemas.microsoft.com/office/drawing/2014/main" id="{E79AACDF-812E-F303-D022-DD00B4E87AB0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;p21">
              <a:extLst>
                <a:ext uri="{FF2B5EF4-FFF2-40B4-BE49-F238E27FC236}">
                  <a16:creationId xmlns:a16="http://schemas.microsoft.com/office/drawing/2014/main" id="{4A9F464C-7962-A4DB-BA5C-B36DE1D167C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;p21">
              <a:extLst>
                <a:ext uri="{FF2B5EF4-FFF2-40B4-BE49-F238E27FC236}">
                  <a16:creationId xmlns:a16="http://schemas.microsoft.com/office/drawing/2014/main" id="{EA0CE2FD-DEC4-1F70-A127-CAEDC482640A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;p21">
              <a:extLst>
                <a:ext uri="{FF2B5EF4-FFF2-40B4-BE49-F238E27FC236}">
                  <a16:creationId xmlns:a16="http://schemas.microsoft.com/office/drawing/2014/main" id="{578C395B-BC07-5D61-4349-D833AF3219DB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3;p21">
              <a:extLst>
                <a:ext uri="{FF2B5EF4-FFF2-40B4-BE49-F238E27FC236}">
                  <a16:creationId xmlns:a16="http://schemas.microsoft.com/office/drawing/2014/main" id="{D9FEDC3E-755D-8519-AE20-60B699AFFB79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;p21">
              <a:extLst>
                <a:ext uri="{FF2B5EF4-FFF2-40B4-BE49-F238E27FC236}">
                  <a16:creationId xmlns:a16="http://schemas.microsoft.com/office/drawing/2014/main" id="{09435493-7133-7FA9-2679-07346832B16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5;p21">
              <a:extLst>
                <a:ext uri="{FF2B5EF4-FFF2-40B4-BE49-F238E27FC236}">
                  <a16:creationId xmlns:a16="http://schemas.microsoft.com/office/drawing/2014/main" id="{B3CDDFC6-5FF6-BF06-AF6C-43C3737B584B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;p21">
              <a:extLst>
                <a:ext uri="{FF2B5EF4-FFF2-40B4-BE49-F238E27FC236}">
                  <a16:creationId xmlns:a16="http://schemas.microsoft.com/office/drawing/2014/main" id="{828032AD-4AAA-5A0F-C8CF-F4DFA0FD3102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;p21">
              <a:extLst>
                <a:ext uri="{FF2B5EF4-FFF2-40B4-BE49-F238E27FC236}">
                  <a16:creationId xmlns:a16="http://schemas.microsoft.com/office/drawing/2014/main" id="{1F9E7322-6EC8-6703-DCB9-5173D5132CE4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;p21">
              <a:extLst>
                <a:ext uri="{FF2B5EF4-FFF2-40B4-BE49-F238E27FC236}">
                  <a16:creationId xmlns:a16="http://schemas.microsoft.com/office/drawing/2014/main" id="{DE1D747F-6E0D-19D5-3ABF-7A5D1D7F6DCC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21">
              <a:extLst>
                <a:ext uri="{FF2B5EF4-FFF2-40B4-BE49-F238E27FC236}">
                  <a16:creationId xmlns:a16="http://schemas.microsoft.com/office/drawing/2014/main" id="{4A7F8A49-CD0B-1164-2539-C2DFAC83A4E1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21">
              <a:extLst>
                <a:ext uri="{FF2B5EF4-FFF2-40B4-BE49-F238E27FC236}">
                  <a16:creationId xmlns:a16="http://schemas.microsoft.com/office/drawing/2014/main" id="{7DA86328-56CF-8589-FB05-74A5BEAA4AE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;p21">
              <a:extLst>
                <a:ext uri="{FF2B5EF4-FFF2-40B4-BE49-F238E27FC236}">
                  <a16:creationId xmlns:a16="http://schemas.microsoft.com/office/drawing/2014/main" id="{6D2AD9FC-C6DF-A4DF-75A6-F2BC6072357B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;p21">
              <a:extLst>
                <a:ext uri="{FF2B5EF4-FFF2-40B4-BE49-F238E27FC236}">
                  <a16:creationId xmlns:a16="http://schemas.microsoft.com/office/drawing/2014/main" id="{F974BED0-8918-6D21-442A-E5CD3B693AD6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;p21">
              <a:extLst>
                <a:ext uri="{FF2B5EF4-FFF2-40B4-BE49-F238E27FC236}">
                  <a16:creationId xmlns:a16="http://schemas.microsoft.com/office/drawing/2014/main" id="{E7C62CE3-7973-48E5-436A-580D2F3D2330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;p21">
              <a:extLst>
                <a:ext uri="{FF2B5EF4-FFF2-40B4-BE49-F238E27FC236}">
                  <a16:creationId xmlns:a16="http://schemas.microsoft.com/office/drawing/2014/main" id="{E4053FAC-1D21-B15E-3E5C-F6A15007A381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;p21">
              <a:extLst>
                <a:ext uri="{FF2B5EF4-FFF2-40B4-BE49-F238E27FC236}">
                  <a16:creationId xmlns:a16="http://schemas.microsoft.com/office/drawing/2014/main" id="{524C5994-78A1-3300-5FDE-D73AA1B236B4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;p21">
              <a:extLst>
                <a:ext uri="{FF2B5EF4-FFF2-40B4-BE49-F238E27FC236}">
                  <a16:creationId xmlns:a16="http://schemas.microsoft.com/office/drawing/2014/main" id="{412D21D1-1A63-169D-E7DF-E05A46CF505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;p21">
              <a:extLst>
                <a:ext uri="{FF2B5EF4-FFF2-40B4-BE49-F238E27FC236}">
                  <a16:creationId xmlns:a16="http://schemas.microsoft.com/office/drawing/2014/main" id="{6DD5A9E6-A4CD-7050-5F51-337BE59AD28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8;p21">
              <a:extLst>
                <a:ext uri="{FF2B5EF4-FFF2-40B4-BE49-F238E27FC236}">
                  <a16:creationId xmlns:a16="http://schemas.microsoft.com/office/drawing/2014/main" id="{DA915895-A986-4438-BAEA-BFE25C1DD050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;p21">
              <a:extLst>
                <a:ext uri="{FF2B5EF4-FFF2-40B4-BE49-F238E27FC236}">
                  <a16:creationId xmlns:a16="http://schemas.microsoft.com/office/drawing/2014/main" id="{F1A8BAB1-DE0B-BCE4-4BEE-E62235E2A24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0;p21">
              <a:extLst>
                <a:ext uri="{FF2B5EF4-FFF2-40B4-BE49-F238E27FC236}">
                  <a16:creationId xmlns:a16="http://schemas.microsoft.com/office/drawing/2014/main" id="{632AF89F-7C97-C7A0-321A-A9531728484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1;p21">
              <a:extLst>
                <a:ext uri="{FF2B5EF4-FFF2-40B4-BE49-F238E27FC236}">
                  <a16:creationId xmlns:a16="http://schemas.microsoft.com/office/drawing/2014/main" id="{BB6C5197-6620-4EB5-9C64-640ED0047A3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;p21">
              <a:extLst>
                <a:ext uri="{FF2B5EF4-FFF2-40B4-BE49-F238E27FC236}">
                  <a16:creationId xmlns:a16="http://schemas.microsoft.com/office/drawing/2014/main" id="{81CF4EF6-7A35-1F1E-4B7A-AB4A9BCC912B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;p21">
              <a:extLst>
                <a:ext uri="{FF2B5EF4-FFF2-40B4-BE49-F238E27FC236}">
                  <a16:creationId xmlns:a16="http://schemas.microsoft.com/office/drawing/2014/main" id="{5C0404E3-0570-9BE4-33CC-962FE0B7C506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4;p21">
              <a:extLst>
                <a:ext uri="{FF2B5EF4-FFF2-40B4-BE49-F238E27FC236}">
                  <a16:creationId xmlns:a16="http://schemas.microsoft.com/office/drawing/2014/main" id="{145391C1-2830-CFBA-36A9-38D77FC8124C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;p21">
              <a:extLst>
                <a:ext uri="{FF2B5EF4-FFF2-40B4-BE49-F238E27FC236}">
                  <a16:creationId xmlns:a16="http://schemas.microsoft.com/office/drawing/2014/main" id="{EF931CBB-5E3F-1325-B545-EC3E8C74ED92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6;p21">
              <a:extLst>
                <a:ext uri="{FF2B5EF4-FFF2-40B4-BE49-F238E27FC236}">
                  <a16:creationId xmlns:a16="http://schemas.microsoft.com/office/drawing/2014/main" id="{82A96E57-8FBE-49F5-A4FA-7F210EB0E0C0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7;p21">
              <a:extLst>
                <a:ext uri="{FF2B5EF4-FFF2-40B4-BE49-F238E27FC236}">
                  <a16:creationId xmlns:a16="http://schemas.microsoft.com/office/drawing/2014/main" id="{FF73B419-D8F3-6E63-D0A4-839F37454716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8;p21">
              <a:extLst>
                <a:ext uri="{FF2B5EF4-FFF2-40B4-BE49-F238E27FC236}">
                  <a16:creationId xmlns:a16="http://schemas.microsoft.com/office/drawing/2014/main" id="{55DDED54-B68D-A9F9-374B-92FD03AFE7E8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;p21">
              <a:extLst>
                <a:ext uri="{FF2B5EF4-FFF2-40B4-BE49-F238E27FC236}">
                  <a16:creationId xmlns:a16="http://schemas.microsoft.com/office/drawing/2014/main" id="{CD2FF29B-C584-D6C1-0D1D-BC06376B9958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0;p21">
              <a:extLst>
                <a:ext uri="{FF2B5EF4-FFF2-40B4-BE49-F238E27FC236}">
                  <a16:creationId xmlns:a16="http://schemas.microsoft.com/office/drawing/2014/main" id="{B5F81667-57A5-CA86-D11B-F9E7F8AB0225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1;p21">
              <a:extLst>
                <a:ext uri="{FF2B5EF4-FFF2-40B4-BE49-F238E27FC236}">
                  <a16:creationId xmlns:a16="http://schemas.microsoft.com/office/drawing/2014/main" id="{5EEAC3F8-B136-E5BC-F9C7-5570DB250954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2;p21">
              <a:extLst>
                <a:ext uri="{FF2B5EF4-FFF2-40B4-BE49-F238E27FC236}">
                  <a16:creationId xmlns:a16="http://schemas.microsoft.com/office/drawing/2014/main" id="{BFAE57AD-CA22-9275-5297-153007F3B418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3;p21">
              <a:extLst>
                <a:ext uri="{FF2B5EF4-FFF2-40B4-BE49-F238E27FC236}">
                  <a16:creationId xmlns:a16="http://schemas.microsoft.com/office/drawing/2014/main" id="{F1356CB0-345B-DBDC-F086-8DD24F761EFF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4;p21">
              <a:extLst>
                <a:ext uri="{FF2B5EF4-FFF2-40B4-BE49-F238E27FC236}">
                  <a16:creationId xmlns:a16="http://schemas.microsoft.com/office/drawing/2014/main" id="{BCA32816-52A9-8B03-4DC3-E1724B982A65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5;p21">
              <a:extLst>
                <a:ext uri="{FF2B5EF4-FFF2-40B4-BE49-F238E27FC236}">
                  <a16:creationId xmlns:a16="http://schemas.microsoft.com/office/drawing/2014/main" id="{958CDE75-CAE9-16A2-4E1C-3BA779BC2EE5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6;p21">
              <a:extLst>
                <a:ext uri="{FF2B5EF4-FFF2-40B4-BE49-F238E27FC236}">
                  <a16:creationId xmlns:a16="http://schemas.microsoft.com/office/drawing/2014/main" id="{16F3622A-EA25-4F08-AC70-4F9B70E72F0D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7;p21">
              <a:extLst>
                <a:ext uri="{FF2B5EF4-FFF2-40B4-BE49-F238E27FC236}">
                  <a16:creationId xmlns:a16="http://schemas.microsoft.com/office/drawing/2014/main" id="{4E4BAE53-6ECA-D734-048F-B289154A9E35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8;p21">
              <a:extLst>
                <a:ext uri="{FF2B5EF4-FFF2-40B4-BE49-F238E27FC236}">
                  <a16:creationId xmlns:a16="http://schemas.microsoft.com/office/drawing/2014/main" id="{DEAA4B6C-E58A-B83E-6E1D-16BB7B609241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9;p21">
              <a:extLst>
                <a:ext uri="{FF2B5EF4-FFF2-40B4-BE49-F238E27FC236}">
                  <a16:creationId xmlns:a16="http://schemas.microsoft.com/office/drawing/2014/main" id="{7969F10C-1821-6586-F3E2-E94D14DEE664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50;p21">
              <a:extLst>
                <a:ext uri="{FF2B5EF4-FFF2-40B4-BE49-F238E27FC236}">
                  <a16:creationId xmlns:a16="http://schemas.microsoft.com/office/drawing/2014/main" id="{4AAB3D67-3D2D-2DF3-05D4-5C4547CF4571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51;p21">
              <a:extLst>
                <a:ext uri="{FF2B5EF4-FFF2-40B4-BE49-F238E27FC236}">
                  <a16:creationId xmlns:a16="http://schemas.microsoft.com/office/drawing/2014/main" id="{08C6D0BE-2E52-8002-7FE0-5BA351B1FF2E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5105AE-A616-80CC-0EDD-1526C219E0AF}"/>
              </a:ext>
            </a:extLst>
          </p:cNvPr>
          <p:cNvSpPr txBox="1"/>
          <p:nvPr/>
        </p:nvSpPr>
        <p:spPr>
          <a:xfrm>
            <a:off x="1190625" y="63090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945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8">
            <a:extLst>
              <a:ext uri="{FF2B5EF4-FFF2-40B4-BE49-F238E27FC236}">
                <a16:creationId xmlns:a16="http://schemas.microsoft.com/office/drawing/2014/main" id="{8B30D085-2AE7-7130-217F-6FA252ED88ED}"/>
              </a:ext>
            </a:extLst>
          </p:cNvPr>
          <p:cNvSpPr txBox="1"/>
          <p:nvPr/>
        </p:nvSpPr>
        <p:spPr>
          <a:xfrm>
            <a:off x="1697083" y="116115"/>
            <a:ext cx="8797834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ptos" panose="020B0004020202020204" pitchFamily="34" charset="0"/>
                <a:ea typeface="+mj-ea"/>
                <a:cs typeface="+mj-cs"/>
              </a:rPr>
              <a:t>Google Speech-To-Text API</a:t>
            </a:r>
          </a:p>
        </p:txBody>
      </p:sp>
      <p:sp>
        <p:nvSpPr>
          <p:cNvPr id="3" name="תיבת טקסט 8">
            <a:extLst>
              <a:ext uri="{FF2B5EF4-FFF2-40B4-BE49-F238E27FC236}">
                <a16:creationId xmlns:a16="http://schemas.microsoft.com/office/drawing/2014/main" id="{9A75048A-D52E-9807-E741-BD3FB3FFDD2B}"/>
              </a:ext>
            </a:extLst>
          </p:cNvPr>
          <p:cNvSpPr txBox="1"/>
          <p:nvPr/>
        </p:nvSpPr>
        <p:spPr>
          <a:xfrm>
            <a:off x="942341" y="1391692"/>
            <a:ext cx="11018520" cy="3465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Supports 120+ languages.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Real-time transcription.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High accuracy.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Handles noise.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Customizable vocabulary.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FF36E9-406B-66AF-FD18-C24FCF5D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17" y="2190750"/>
            <a:ext cx="5295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511CA-5E9C-11A9-F948-EB323C48D0AE}"/>
              </a:ext>
            </a:extLst>
          </p:cNvPr>
          <p:cNvSpPr txBox="1"/>
          <p:nvPr/>
        </p:nvSpPr>
        <p:spPr>
          <a:xfrm>
            <a:off x="1181100" y="61322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980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8">
            <a:extLst>
              <a:ext uri="{FF2B5EF4-FFF2-40B4-BE49-F238E27FC236}">
                <a16:creationId xmlns:a16="http://schemas.microsoft.com/office/drawing/2014/main" id="{8B30D085-2AE7-7130-217F-6FA252ED88ED}"/>
              </a:ext>
            </a:extLst>
          </p:cNvPr>
          <p:cNvSpPr txBox="1"/>
          <p:nvPr/>
        </p:nvSpPr>
        <p:spPr>
          <a:xfrm>
            <a:off x="2096227" y="173724"/>
            <a:ext cx="8797834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Aptos" panose="020B0004020202020204" pitchFamily="34" charset="0"/>
                <a:ea typeface="+mj-ea"/>
                <a:cs typeface="+mj-cs"/>
              </a:rPr>
              <a:t>Google Translate API</a:t>
            </a:r>
          </a:p>
        </p:txBody>
      </p:sp>
      <p:sp>
        <p:nvSpPr>
          <p:cNvPr id="3" name="תיבת טקסט 8">
            <a:extLst>
              <a:ext uri="{FF2B5EF4-FFF2-40B4-BE49-F238E27FC236}">
                <a16:creationId xmlns:a16="http://schemas.microsoft.com/office/drawing/2014/main" id="{9A75048A-D52E-9807-E741-BD3FB3FFDD2B}"/>
              </a:ext>
            </a:extLst>
          </p:cNvPr>
          <p:cNvSpPr txBox="1"/>
          <p:nvPr/>
        </p:nvSpPr>
        <p:spPr>
          <a:xfrm>
            <a:off x="1173480" y="1379140"/>
            <a:ext cx="11018520" cy="3465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Translates text in 100+ languages.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Accurate, real-time translation.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Auto language detection.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Integrates with Google services.</a:t>
            </a:r>
          </a:p>
          <a:p>
            <a:pPr marL="685800" indent="-685800" algn="l" rtl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>
                <a:latin typeface="Aptos" panose="020B0004020202020204" pitchFamily="34" charset="0"/>
                <a:ea typeface="+mj-ea"/>
                <a:cs typeface="+mj-cs"/>
              </a:rPr>
              <a:t>Text and speech translation.</a:t>
            </a:r>
          </a:p>
        </p:txBody>
      </p:sp>
      <p:pic>
        <p:nvPicPr>
          <p:cNvPr id="2052" name="Picture 4" descr="Google Translate icon animation by Vinoth on Dribbble">
            <a:extLst>
              <a:ext uri="{FF2B5EF4-FFF2-40B4-BE49-F238E27FC236}">
                <a16:creationId xmlns:a16="http://schemas.microsoft.com/office/drawing/2014/main" id="{AB018ACF-31AE-CCF0-6454-1988591E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44" y="1981546"/>
            <a:ext cx="4150624" cy="31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55CE-7078-DD4A-C15A-C7C949E06F22}"/>
              </a:ext>
            </a:extLst>
          </p:cNvPr>
          <p:cNvSpPr txBox="1"/>
          <p:nvPr/>
        </p:nvSpPr>
        <p:spPr>
          <a:xfrm>
            <a:off x="1173480" y="604957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942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418</Words>
  <Application>Microsoft Office PowerPoint</Application>
  <PresentationFormat>Widescreen</PresentationFormat>
  <Paragraphs>174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Aptos</vt:lpstr>
      <vt:lpstr>Aptos Display</vt:lpstr>
      <vt:lpstr>Arial</vt:lpstr>
      <vt:lpstr>Bebas Neue</vt:lpstr>
      <vt:lpstr>Calibri</vt:lpstr>
      <vt:lpstr>Calibri Light</vt:lpstr>
      <vt:lpstr>Epilogue</vt:lpstr>
      <vt:lpstr>Open Sans</vt:lpstr>
      <vt:lpstr>Segoe UI Black</vt:lpstr>
      <vt:lpstr>Wingdings</vt:lpstr>
      <vt:lpstr>Office Theme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Free- Google Translate API</vt:lpstr>
      <vt:lpstr>Flow Diagram</vt:lpstr>
      <vt:lpstr>Implementation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שי זק</dc:creator>
  <cp:lastModifiedBy>שי זק</cp:lastModifiedBy>
  <cp:revision>5</cp:revision>
  <dcterms:created xsi:type="dcterms:W3CDTF">2024-05-22T09:20:15Z</dcterms:created>
  <dcterms:modified xsi:type="dcterms:W3CDTF">2024-05-25T15:29:19Z</dcterms:modified>
</cp:coreProperties>
</file>